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576" r:id="rId3"/>
    <p:sldId id="3545" r:id="rId4"/>
    <p:sldId id="3583" r:id="rId5"/>
    <p:sldId id="3565" r:id="rId6"/>
    <p:sldId id="3566" r:id="rId7"/>
    <p:sldId id="3563" r:id="rId8"/>
    <p:sldId id="3512" r:id="rId9"/>
    <p:sldId id="3535" r:id="rId10"/>
    <p:sldId id="3536" r:id="rId11"/>
    <p:sldId id="3558" r:id="rId12"/>
    <p:sldId id="3508" r:id="rId13"/>
    <p:sldId id="3554" r:id="rId14"/>
    <p:sldId id="3553" r:id="rId15"/>
    <p:sldId id="3509" r:id="rId16"/>
    <p:sldId id="3510" r:id="rId17"/>
    <p:sldId id="3513" r:id="rId18"/>
    <p:sldId id="3514" r:id="rId19"/>
    <p:sldId id="3579" r:id="rId20"/>
    <p:sldId id="3519" r:id="rId21"/>
    <p:sldId id="3520" r:id="rId22"/>
    <p:sldId id="3522" r:id="rId23"/>
    <p:sldId id="3542" r:id="rId24"/>
    <p:sldId id="3521" r:id="rId25"/>
    <p:sldId id="3523" r:id="rId26"/>
    <p:sldId id="3580" r:id="rId27"/>
    <p:sldId id="3575" r:id="rId28"/>
    <p:sldId id="3532" r:id="rId29"/>
    <p:sldId id="3486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Hurme Geometric Sans 3" panose="020B0500020000000000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gWhayVCRqJN7du8007rq5YTtNe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868"/>
    <a:srgbClr val="FFFFFF"/>
    <a:srgbClr val="8172B3"/>
    <a:srgbClr val="DD8452"/>
    <a:srgbClr val="4C71B0"/>
    <a:srgbClr val="C44E51"/>
    <a:srgbClr val="000000"/>
    <a:srgbClr val="44546A"/>
    <a:srgbClr val="CCB974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1" autoAdjust="0"/>
    <p:restoredTop sz="89492" autoAdjust="0"/>
  </p:normalViewPr>
  <p:slideViewPr>
    <p:cSldViewPr snapToGrid="0">
      <p:cViewPr varScale="1">
        <p:scale>
          <a:sx n="95" d="100"/>
          <a:sy n="95" d="100"/>
        </p:scale>
        <p:origin x="4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100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10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17+5</a:t>
            </a:r>
            <a:endParaRPr dirty="0"/>
          </a:p>
        </p:txBody>
      </p:sp>
      <p:sp>
        <p:nvSpPr>
          <p:cNvPr id="83" name="Google Shape;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6DC56E21-EFED-6ABE-9245-6A7460F72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1915E31F-CF21-4EB4-1215-C13643D301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31A5C20C-F0EE-229F-F871-ED3BDF9B6B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804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0947FA36-8635-4A2F-DB6D-7FC61052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2D2E8527-F30D-F91D-3485-4B3DE26F14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1F557217-8A59-0E32-27BD-80537DE16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0433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2A8CF051-4A38-6FA4-6145-DCB79728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4D45D962-1E5B-0FA3-0125-18CC21A85E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5F4BC271-0F31-0E7E-0328-94996F0FB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770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61B30805-BFD4-5647-FB3C-44ACB0C7D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3CEB9932-8637-A9CE-98E9-C6ED8CFC0F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B490FE19-DC20-5A5D-F9F2-7FF0D99589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963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73D73C6E-7D3E-DBE0-7F16-27EAB52C2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877FDF7A-E506-584C-3823-8D85008502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D5C729B4-244A-13C5-DAEB-459E7FA1F2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266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CF405868-A48A-3095-951D-74DDC72C3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89BE1C87-51DA-C76F-89F8-5C61DFFBD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FE818C19-3BF8-BA00-315F-DD4FB0875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062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25804B61-661B-59EB-05E8-A60B631AA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708E2CA2-4C79-BB69-9CE8-D59597FDE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25838BE3-9CE6-5E1A-A307-D10553331E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883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3C93B774-6897-6D6E-60B1-3CEF859A5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>
            <a:extLst>
              <a:ext uri="{FF2B5EF4-FFF2-40B4-BE49-F238E27FC236}">
                <a16:creationId xmlns:a16="http://schemas.microsoft.com/office/drawing/2014/main" id="{EB2D6D77-0F28-97A4-2B44-6C51433F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5:notes">
            <a:extLst>
              <a:ext uri="{FF2B5EF4-FFF2-40B4-BE49-F238E27FC236}">
                <a16:creationId xmlns:a16="http://schemas.microsoft.com/office/drawing/2014/main" id="{21687B84-61F7-2B96-280F-1F9D0114A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828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5EB9F9ED-341C-A541-3DF3-0FF3A197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F87E308C-C596-7AC5-0D2E-5BABCE663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591B57E8-D116-AA76-03D0-01E0AA5C75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653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859F8A15-7B14-31D6-2C17-9895956FD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>
            <a:extLst>
              <a:ext uri="{FF2B5EF4-FFF2-40B4-BE49-F238E27FC236}">
                <a16:creationId xmlns:a16="http://schemas.microsoft.com/office/drawing/2014/main" id="{3F508442-7E93-BB96-C620-FE1E3A33A1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5:notes">
            <a:extLst>
              <a:ext uri="{FF2B5EF4-FFF2-40B4-BE49-F238E27FC236}">
                <a16:creationId xmlns:a16="http://schemas.microsoft.com/office/drawing/2014/main" id="{0CB04CEB-0AC2-7BE8-4BF4-631843206A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72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CA9A3A2F-5A89-4A43-23C1-8DD253FF2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47732441-B93A-DF00-298D-177E95DB7B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0BFA9821-9630-3342-3192-C76189556A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3396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D2FC59F9-F38A-96E7-2D46-FD373F7A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1F5DDCBA-F6A4-4AE1-CCA0-EE90B812CF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191196AA-504E-4BA0-6A73-F72849BC0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3222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7F05BBE8-8235-3034-09FD-076696A3A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C1D76E24-9032-11C2-266D-07D23CB7D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DECDEC97-16CE-5256-5898-3F11C3AC04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3278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2E283126-A552-CAC7-557C-C8D26473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92B42B0F-7F21-A7F5-F630-9E0056C57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FF4585CB-EFCA-911F-9CB9-BCE746D34B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0802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B27069EC-8845-7D6A-21E8-7942FD604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BC1A3094-B02F-D479-F630-ACC9B3F526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889AEF16-0A30-78CB-2B3D-10EE765AA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1174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5B21926E-CBB6-D493-51C5-66E6AD001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89301F80-38F3-4576-98FA-B8DD0573A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E5594BE2-5234-AC13-67A0-BC6F6935B0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9165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7EDDD818-76DE-36FF-7111-1AFE97AC8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FBEE1F97-05FE-3BE2-2578-1E9CDD580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59968087-BBAB-AC81-85DC-CB99243DA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8673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F727F14-03BB-00F1-1652-2A3EAD5D8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>
            <a:extLst>
              <a:ext uri="{FF2B5EF4-FFF2-40B4-BE49-F238E27FC236}">
                <a16:creationId xmlns:a16="http://schemas.microsoft.com/office/drawing/2014/main" id="{577F5655-EB89-347C-8137-085C6A513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5:notes">
            <a:extLst>
              <a:ext uri="{FF2B5EF4-FFF2-40B4-BE49-F238E27FC236}">
                <a16:creationId xmlns:a16="http://schemas.microsoft.com/office/drawing/2014/main" id="{AFDE1511-9015-29A6-A353-23E63DD747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286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83B18C1B-72F0-21E1-B646-3586EB96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C87D517C-BDF7-8DF8-8DDD-52AB48C94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4788AF6F-8626-5C7D-9270-F4B21678FA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3410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5AF3A5E1-0E8A-E0BA-E3B0-DB6FBC0C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>
            <a:extLst>
              <a:ext uri="{FF2B5EF4-FFF2-40B4-BE49-F238E27FC236}">
                <a16:creationId xmlns:a16="http://schemas.microsoft.com/office/drawing/2014/main" id="{E057BEFD-C548-06F1-78A6-32CC326C9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5:notes">
            <a:extLst>
              <a:ext uri="{FF2B5EF4-FFF2-40B4-BE49-F238E27FC236}">
                <a16:creationId xmlns:a16="http://schemas.microsoft.com/office/drawing/2014/main" id="{BE07E2AB-3C29-2B0A-1494-F1D1970B2F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818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935DD9A8-8EE9-D254-1465-0024A36A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>
            <a:extLst>
              <a:ext uri="{FF2B5EF4-FFF2-40B4-BE49-F238E27FC236}">
                <a16:creationId xmlns:a16="http://schemas.microsoft.com/office/drawing/2014/main" id="{C4231B8B-6FD5-E01E-AADF-F8F2AC481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Nmon</a:t>
            </a:r>
            <a:r>
              <a:rPr lang="en-US" dirty="0"/>
              <a:t> dire </a:t>
            </a:r>
            <a:r>
              <a:rPr lang="en-US" dirty="0" err="1"/>
              <a:t>dei</a:t>
            </a:r>
            <a:r>
              <a:rPr lang="en-US" dirty="0"/>
              <a:t> badge </a:t>
            </a:r>
            <a:r>
              <a:rPr lang="en-US" dirty="0" err="1"/>
              <a:t>qr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dirty="0"/>
          </a:p>
        </p:txBody>
      </p:sp>
      <p:sp>
        <p:nvSpPr>
          <p:cNvPr id="83" name="Google Shape;83;p15:notes">
            <a:extLst>
              <a:ext uri="{FF2B5EF4-FFF2-40B4-BE49-F238E27FC236}">
                <a16:creationId xmlns:a16="http://schemas.microsoft.com/office/drawing/2014/main" id="{C5E4699D-B093-E4C8-9DB3-22FCC9E37C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20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56A097C9-A428-AA3A-EFFB-3E5E3B38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C2175213-780C-32E5-6F2B-2DE577075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2CA3B7C9-7EC1-6650-73DC-169305B19C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926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85AAAE35-C78D-FB66-63A4-D61F051C8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3D3AF4DC-4F9D-76E7-AD32-7A973339E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4F323E1D-F2DC-BD1C-C9ED-4B6195334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72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4F20D630-235E-F4A5-1F1B-7EF1ADDE1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3692A8E7-941C-C858-9510-03B46BEDEF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D85424B4-1F2D-4AA9-674C-F09F56563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812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A455A155-201D-26D8-3DDE-D5928730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602DC453-814D-3D18-E743-2D94473F2D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1DB25B8B-56B0-C193-34A2-0DEC953607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72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D87FEF47-E53A-747D-300A-91925E7D0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84458FB4-A15F-DC4A-B15D-E18B0B2343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59E124E1-A82E-1676-07CA-949BFFF87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681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0AFB9C80-D642-6366-199A-30DE853FC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>
            <a:extLst>
              <a:ext uri="{FF2B5EF4-FFF2-40B4-BE49-F238E27FC236}">
                <a16:creationId xmlns:a16="http://schemas.microsoft.com/office/drawing/2014/main" id="{0DBEB3B9-B02A-CF0D-4635-98EF8ED8BB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5:notes">
            <a:extLst>
              <a:ext uri="{FF2B5EF4-FFF2-40B4-BE49-F238E27FC236}">
                <a16:creationId xmlns:a16="http://schemas.microsoft.com/office/drawing/2014/main" id="{067A1855-6563-C8C4-8F07-6139FA364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96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60BA44B6-2CEF-D335-9FC6-14D513E72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>
            <a:extLst>
              <a:ext uri="{FF2B5EF4-FFF2-40B4-BE49-F238E27FC236}">
                <a16:creationId xmlns:a16="http://schemas.microsoft.com/office/drawing/2014/main" id="{865CEC45-7B4B-4163-B0D6-E7121FF25A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Mettere simboletto distanza invece della parentesi</a:t>
            </a:r>
            <a:endParaRPr dirty="0"/>
          </a:p>
        </p:txBody>
      </p:sp>
      <p:sp>
        <p:nvSpPr>
          <p:cNvPr id="366" name="Google Shape;366;p41:notes">
            <a:extLst>
              <a:ext uri="{FF2B5EF4-FFF2-40B4-BE49-F238E27FC236}">
                <a16:creationId xmlns:a16="http://schemas.microsoft.com/office/drawing/2014/main" id="{838D8278-5CB3-E692-0998-1ACF0551B2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641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  <a:latin typeface="Hurme Geometric Sans 3" panose="020B0500020000000000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  <a:latin typeface="Hurme Geometric Sans 3" panose="020B0500020000000000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Hurme Geometric Sans 3" panose="020B0500020000000000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5A2A848A-C40E-9C34-123D-91B6D8C8755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06D70EB3-2B8A-88A9-7FCB-F106A964578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AC2595BC-AD00-9F18-4422-C01F4390CD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2024" y="533400"/>
            <a:ext cx="11777472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664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96a9e60ce4_0_299"/>
          <p:cNvSpPr txBox="1">
            <a:spLocks noGrp="1"/>
          </p:cNvSpPr>
          <p:nvPr>
            <p:ph type="title"/>
          </p:nvPr>
        </p:nvSpPr>
        <p:spPr>
          <a:xfrm>
            <a:off x="0" y="26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300" b="1">
                <a:solidFill>
                  <a:schemeClr val="bg2"/>
                </a:solidFill>
                <a:latin typeface="Hurme Geometric Sans 3" panose="020B0500020000000000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g296a9e60ce4_0_29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bg2"/>
                </a:solidFill>
                <a:latin typeface="Hurme Geometric Sans 3" panose="020B0500020000000000" pitchFamily="34" charset="0"/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ED13CA80-8B72-DC11-0219-1AAFF5DE389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urme Geometric Sans 3" panose="020B0500020000000000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B4854799-08D3-BB65-3C66-70E32C4CC7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urme Geometric Sans 3" panose="020B0500020000000000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525AE9DF-8C0B-E697-7A11-63322A1087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urme Geometric Sans 3" panose="020B0500020000000000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E702E7DA-6D0A-B753-F9D7-43F7FE3AB52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1438A4FF-49E1-36B8-CD90-5812EC2CF82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8DDBF93F-9719-9B09-4498-C8C25E37E7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86689CFA-4932-A7C9-0EF7-8E6D5E2166F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4F4FBCF9-70B3-8AD3-2E7E-9BB7E2A89D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F2895264-5CD0-3ABA-85D5-8E4CAF15C5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D6325AF3-A861-76FC-571C-6C787C97867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4E32618A-254A-BA39-01C6-E7C0B08B58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E2BF62F9-90F6-E96C-495D-8E530F02FD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50697555-000A-C24F-E4E4-F3C8D270C79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44CDC07D-431D-A049-5B3F-C43B285C54D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31A6A2D2-8C5A-98C1-00BB-6BC8F9AC95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15C00345-DBBE-2E83-1112-A3BA142F4FB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84A3D95D-6754-F5A8-C39E-99A34E7486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7A525FD8-CCBC-3ACD-3DA5-9E4398C481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1A318ECE-A84C-117E-91FB-E114D32D230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1AD212B9-A77E-A040-DB0E-9B48217972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D970483A-E125-EF93-6B76-BBC2DC4F55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ACFE6258-FC65-30EF-6A38-85BA9E0C344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E914A52B-2B9D-ADD0-A80F-DE762FC65B6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A7EA15A1-8A3C-20B8-569C-A28FA7EDCB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-13388" y="0"/>
            <a:ext cx="10515600" cy="104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grpSp>
        <p:nvGrpSpPr>
          <p:cNvPr id="11" name="Google Shape;11;p3"/>
          <p:cNvGrpSpPr/>
          <p:nvPr/>
        </p:nvGrpSpPr>
        <p:grpSpPr>
          <a:xfrm>
            <a:off x="-13388" y="6396884"/>
            <a:ext cx="12205389" cy="461116"/>
            <a:chOff x="-13388" y="6396884"/>
            <a:chExt cx="12205389" cy="461116"/>
          </a:xfrm>
        </p:grpSpPr>
        <p:sp>
          <p:nvSpPr>
            <p:cNvPr id="12" name="Google Shape;12;p3"/>
            <p:cNvSpPr/>
            <p:nvPr/>
          </p:nvSpPr>
          <p:spPr>
            <a:xfrm>
              <a:off x="1477135" y="6396884"/>
              <a:ext cx="10714866" cy="46111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Hurme Geometric Sans 3" panose="020B0500020000000000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13;p3" descr="logo +marchio"/>
            <p:cNvPicPr preferRelativeResize="0"/>
            <p:nvPr/>
          </p:nvPicPr>
          <p:blipFill rotWithShape="1">
            <a:blip r:embed="rId13">
              <a:alphaModFix/>
            </a:blip>
            <a:srcRect l="15461" t="20633" r="55266" b="8635"/>
            <a:stretch/>
          </p:blipFill>
          <p:spPr>
            <a:xfrm>
              <a:off x="-13388" y="6396884"/>
              <a:ext cx="1546913" cy="4611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6;p10">
            <a:extLst>
              <a:ext uri="{FF2B5EF4-FFF2-40B4-BE49-F238E27FC236}">
                <a16:creationId xmlns:a16="http://schemas.microsoft.com/office/drawing/2014/main" id="{D22C6D6A-0A4B-5797-81AC-73AE68060B19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16273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  <a:latin typeface="Hurme Geometric Sans 3" panose="020B0500020000000000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 dirty="0"/>
          </a:p>
        </p:txBody>
      </p:sp>
      <p:sp>
        <p:nvSpPr>
          <p:cNvPr id="3" name="Google Shape;17;p10">
            <a:extLst>
              <a:ext uri="{FF2B5EF4-FFF2-40B4-BE49-F238E27FC236}">
                <a16:creationId xmlns:a16="http://schemas.microsoft.com/office/drawing/2014/main" id="{DD759D34-9A75-4640-25E6-BA63E85A9A16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4827738" y="6450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  <a:latin typeface="Hurme Geometric Sans 3" panose="020B0500020000000000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4" name="Google Shape;18;p10">
            <a:extLst>
              <a:ext uri="{FF2B5EF4-FFF2-40B4-BE49-F238E27FC236}">
                <a16:creationId xmlns:a16="http://schemas.microsoft.com/office/drawing/2014/main" id="{37206C46-1F2C-8F3E-9996-698E99D3BFE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9399738" y="6450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Hurme Geometric Sans 3" panose="020B0500020000000000" pitchFamily="34" charset="0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urme Geometric Sans 3" panose="020B0500020000000000" pitchFamily="34" charset="0"/>
          <a:ea typeface="Hurme Geometric Sans 3" panose="020B0500020000000000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urme Geometric Sans 3" panose="020B0500020000000000" pitchFamily="34" charset="0"/>
          <a:ea typeface="Hurme Geometric Sans 3" panose="020B0500020000000000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35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5" Type="http://schemas.openxmlformats.org/officeDocument/2006/relationships/image" Target="../media/image22.svg"/><Relationship Id="rId15" Type="http://schemas.openxmlformats.org/officeDocument/2006/relationships/image" Target="../media/image29.png"/><Relationship Id="rId23" Type="http://schemas.openxmlformats.org/officeDocument/2006/relationships/image" Target="../media/image37.svg"/><Relationship Id="rId10" Type="http://schemas.openxmlformats.org/officeDocument/2006/relationships/image" Target="../media/image2.png"/><Relationship Id="rId19" Type="http://schemas.openxmlformats.org/officeDocument/2006/relationships/image" Target="../media/image33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-32" y="5628069"/>
            <a:ext cx="12192032" cy="122992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5" descr="logo +marchio"/>
          <p:cNvPicPr preferRelativeResize="0"/>
          <p:nvPr/>
        </p:nvPicPr>
        <p:blipFill rotWithShape="1">
          <a:blip r:embed="rId3">
            <a:alphaModFix/>
          </a:blip>
          <a:srcRect l="15461" t="20633" r="55266" b="8635"/>
          <a:stretch/>
        </p:blipFill>
        <p:spPr>
          <a:xfrm>
            <a:off x="311240" y="5981419"/>
            <a:ext cx="1799500" cy="5364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69291-D242-57EF-33EB-05EF631B69A1}"/>
              </a:ext>
            </a:extLst>
          </p:cNvPr>
          <p:cNvSpPr txBox="1"/>
          <p:nvPr/>
        </p:nvSpPr>
        <p:spPr>
          <a:xfrm>
            <a:off x="3261279" y="5981419"/>
            <a:ext cx="8619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International Conference for High Performance Computing, Networking, Storage, and Analysis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St. Louis, Nov. 16-21</a:t>
            </a:r>
            <a:endParaRPr lang="en-US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42461" y="533056"/>
            <a:ext cx="11907078" cy="111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Bine Trees: Enhancing Collective Operations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by Optimizing Communication Locality</a:t>
            </a:r>
          </a:p>
        </p:txBody>
      </p:sp>
      <p:sp>
        <p:nvSpPr>
          <p:cNvPr id="2" name="Google Shape;88;p15">
            <a:extLst>
              <a:ext uri="{FF2B5EF4-FFF2-40B4-BE49-F238E27FC236}">
                <a16:creationId xmlns:a16="http://schemas.microsoft.com/office/drawing/2014/main" id="{FDFEB0E5-1A00-B200-88B7-843ED9E562A1}"/>
              </a:ext>
            </a:extLst>
          </p:cNvPr>
          <p:cNvSpPr txBox="1"/>
          <p:nvPr/>
        </p:nvSpPr>
        <p:spPr>
          <a:xfrm>
            <a:off x="725879" y="2103830"/>
            <a:ext cx="10740203" cy="84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120000"/>
              </a:lnSpc>
              <a:buSzPct val="100000"/>
            </a:pPr>
            <a:r>
              <a:rPr lang="en-US" sz="2000" b="1" u="sng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Daniele De Sensi</a:t>
            </a:r>
            <a:r>
              <a:rPr lang="en-US" sz="2000" strike="noStrike" cap="none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1</a:t>
            </a: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, Saverio Pasqualoni</a:t>
            </a:r>
            <a:r>
              <a:rPr lang="en-US" sz="2000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, Lorenzo Piarulli</a:t>
            </a:r>
            <a:r>
              <a:rPr lang="en-US" sz="2000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,</a:t>
            </a:r>
          </a:p>
          <a:p>
            <a:pPr lvl="0" algn="ctr">
              <a:lnSpc>
                <a:spcPct val="120000"/>
              </a:lnSpc>
              <a:buSzPct val="100000"/>
            </a:pP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 Tommaso Bonato</a:t>
            </a:r>
            <a:r>
              <a:rPr lang="en-US" sz="2000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</a:t>
            </a: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, Seydou Ba</a:t>
            </a:r>
            <a:r>
              <a:rPr lang="en-US" sz="2000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3</a:t>
            </a: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, Matteo Turisini</a:t>
            </a:r>
            <a:r>
              <a:rPr lang="en-US" sz="2000" strike="noStrike" cap="none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4</a:t>
            </a: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, Jens Domke</a:t>
            </a:r>
            <a:r>
              <a:rPr lang="en-US" sz="2000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3</a:t>
            </a:r>
            <a:r>
              <a:rPr lang="en-US" sz="2000" strike="noStrike" cap="none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, Torsten Hoefler</a:t>
            </a:r>
            <a:r>
              <a:rPr lang="en-US" sz="2000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</a:t>
            </a:r>
            <a:endParaRPr lang="en-US" sz="2000" strike="noStrike" cap="none" dirty="0">
              <a:solidFill>
                <a:schemeClr val="bg2"/>
              </a:solidFill>
              <a:latin typeface="Century Gothic" panose="020B0502020202020204" pitchFamily="34" charset="0"/>
              <a:ea typeface="Verdana" panose="020B0604030504040204" pitchFamily="34" charset="0"/>
              <a:cs typeface="Roboto" panose="02000000000000000000" pitchFamily="2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A63CDC-34D2-8B79-8C3A-7607A0892912}"/>
              </a:ext>
            </a:extLst>
          </p:cNvPr>
          <p:cNvGrpSpPr/>
          <p:nvPr/>
        </p:nvGrpSpPr>
        <p:grpSpPr>
          <a:xfrm>
            <a:off x="4383780" y="3402408"/>
            <a:ext cx="3424439" cy="972277"/>
            <a:chOff x="8037758" y="4161204"/>
            <a:chExt cx="3424439" cy="97227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537D8A7-27C7-2869-DD51-65B00F14F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58" y="4161205"/>
              <a:ext cx="977453" cy="97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62067AE-1F63-3DF1-4810-2D8EBCD8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251" y="4161205"/>
              <a:ext cx="977453" cy="97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19C209A-CFD0-64CF-BFBC-0E2610190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4744" y="4161204"/>
              <a:ext cx="977453" cy="97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E6143D-CA3E-5718-FECE-E084FB1E521E}"/>
              </a:ext>
            </a:extLst>
          </p:cNvPr>
          <p:cNvSpPr txBox="1"/>
          <p:nvPr/>
        </p:nvSpPr>
        <p:spPr>
          <a:xfrm>
            <a:off x="571481" y="4827961"/>
            <a:ext cx="11049000" cy="326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SzPct val="100000"/>
            </a:pPr>
            <a:r>
              <a:rPr lang="en-US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 </a:t>
            </a: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Sapienza University of Rome                        </a:t>
            </a:r>
            <a:r>
              <a:rPr lang="en-US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 </a:t>
            </a: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ETH Zurich                        </a:t>
            </a:r>
            <a:r>
              <a:rPr lang="en-US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3 </a:t>
            </a: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RIKEN R-CCS                        </a:t>
            </a:r>
            <a:r>
              <a:rPr lang="en-US" baseline="30000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4 </a:t>
            </a: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CINECA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1"/>
    </mc:Choice>
    <mc:Fallback xmlns="">
      <p:transition spd="slow" advTm="73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CE90EB66-4811-67E6-F40E-72C4E00B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B8270EA8-B403-7AA6-771E-7309B0D2F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667"/>
            <a:ext cx="11360700" cy="54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Bine Tree Construction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1C1BFE2C-B3DA-D37A-6D07-AAEB46889D6A}"/>
              </a:ext>
            </a:extLst>
          </p:cNvPr>
          <p:cNvSpPr/>
          <p:nvPr/>
        </p:nvSpPr>
        <p:spPr>
          <a:xfrm>
            <a:off x="927561" y="332961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65737586-27DA-B675-8B63-3D3B509F21E1}"/>
              </a:ext>
            </a:extLst>
          </p:cNvPr>
          <p:cNvCxnSpPr/>
          <p:nvPr/>
        </p:nvCxnSpPr>
        <p:spPr>
          <a:xfrm>
            <a:off x="654879" y="4227595"/>
            <a:ext cx="15820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5DAFBFAF-F6EA-EB4A-FFFD-FC8D3803F848}"/>
              </a:ext>
            </a:extLst>
          </p:cNvPr>
          <p:cNvSpPr/>
          <p:nvPr/>
        </p:nvSpPr>
        <p:spPr>
          <a:xfrm>
            <a:off x="927561" y="404599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36355A36-E9E4-AF62-DB5E-56BB0EBD7579}"/>
              </a:ext>
            </a:extLst>
          </p:cNvPr>
          <p:cNvSpPr/>
          <p:nvPr/>
        </p:nvSpPr>
        <p:spPr>
          <a:xfrm>
            <a:off x="1601047" y="404599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C4A89B05-A4C0-0B22-58F1-D47B39E04319}"/>
              </a:ext>
            </a:extLst>
          </p:cNvPr>
          <p:cNvCxnSpPr>
            <a:stCxn id="1052" idx="2"/>
            <a:endCxn id="1053" idx="0"/>
          </p:cNvCxnSpPr>
          <p:nvPr/>
        </p:nvCxnSpPr>
        <p:spPr>
          <a:xfrm>
            <a:off x="1109165" y="3692826"/>
            <a:ext cx="0" cy="353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FD6CCD4A-2B5E-1D13-A22A-C06FB14FC8A4}"/>
              </a:ext>
            </a:extLst>
          </p:cNvPr>
          <p:cNvCxnSpPr>
            <a:stCxn id="1052" idx="2"/>
            <a:endCxn id="1054" idx="0"/>
          </p:cNvCxnSpPr>
          <p:nvPr/>
        </p:nvCxnSpPr>
        <p:spPr>
          <a:xfrm>
            <a:off x="1109165" y="3692826"/>
            <a:ext cx="673486" cy="353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Straight Connector 1142">
            <a:extLst>
              <a:ext uri="{FF2B5EF4-FFF2-40B4-BE49-F238E27FC236}">
                <a16:creationId xmlns:a16="http://schemas.microsoft.com/office/drawing/2014/main" id="{682E21EF-9FB3-BF6A-DA6A-862623E2CBC7}"/>
              </a:ext>
            </a:extLst>
          </p:cNvPr>
          <p:cNvCxnSpPr>
            <a:cxnSpLocks/>
          </p:cNvCxnSpPr>
          <p:nvPr/>
        </p:nvCxnSpPr>
        <p:spPr>
          <a:xfrm>
            <a:off x="6126546" y="3153934"/>
            <a:ext cx="54424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Straight Connector 1179">
            <a:extLst>
              <a:ext uri="{FF2B5EF4-FFF2-40B4-BE49-F238E27FC236}">
                <a16:creationId xmlns:a16="http://schemas.microsoft.com/office/drawing/2014/main" id="{44B2E277-0177-166E-8CCE-3F63F7C5D2AB}"/>
              </a:ext>
            </a:extLst>
          </p:cNvPr>
          <p:cNvCxnSpPr>
            <a:cxnSpLocks/>
          </p:cNvCxnSpPr>
          <p:nvPr/>
        </p:nvCxnSpPr>
        <p:spPr>
          <a:xfrm>
            <a:off x="6126546" y="2585897"/>
            <a:ext cx="54424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Straight Connector 1180">
            <a:extLst>
              <a:ext uri="{FF2B5EF4-FFF2-40B4-BE49-F238E27FC236}">
                <a16:creationId xmlns:a16="http://schemas.microsoft.com/office/drawing/2014/main" id="{619B9281-C5E6-110E-D77D-2C834C805797}"/>
              </a:ext>
            </a:extLst>
          </p:cNvPr>
          <p:cNvCxnSpPr>
            <a:cxnSpLocks/>
          </p:cNvCxnSpPr>
          <p:nvPr/>
        </p:nvCxnSpPr>
        <p:spPr>
          <a:xfrm>
            <a:off x="6132370" y="1984876"/>
            <a:ext cx="54424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4" name="Rectangle 1143">
            <a:extLst>
              <a:ext uri="{FF2B5EF4-FFF2-40B4-BE49-F238E27FC236}">
                <a16:creationId xmlns:a16="http://schemas.microsoft.com/office/drawing/2014/main" id="{19D3C9E5-A8C4-8434-6466-CED7C8EE27A1}"/>
              </a:ext>
            </a:extLst>
          </p:cNvPr>
          <p:cNvSpPr/>
          <p:nvPr/>
        </p:nvSpPr>
        <p:spPr>
          <a:xfrm>
            <a:off x="6340987" y="238295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9A6121EA-BCF7-AA66-FF73-124EC8BB7D1E}"/>
              </a:ext>
            </a:extLst>
          </p:cNvPr>
          <p:cNvSpPr/>
          <p:nvPr/>
        </p:nvSpPr>
        <p:spPr>
          <a:xfrm>
            <a:off x="6340987" y="2972330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6" name="Rectangle 1145">
            <a:extLst>
              <a:ext uri="{FF2B5EF4-FFF2-40B4-BE49-F238E27FC236}">
                <a16:creationId xmlns:a16="http://schemas.microsoft.com/office/drawing/2014/main" id="{0D692DEF-CF87-3162-E7FE-8332DC61F4A7}"/>
              </a:ext>
            </a:extLst>
          </p:cNvPr>
          <p:cNvSpPr/>
          <p:nvPr/>
        </p:nvSpPr>
        <p:spPr>
          <a:xfrm>
            <a:off x="7014472" y="2972330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7" name="Straight Connector 1146">
            <a:extLst>
              <a:ext uri="{FF2B5EF4-FFF2-40B4-BE49-F238E27FC236}">
                <a16:creationId xmlns:a16="http://schemas.microsoft.com/office/drawing/2014/main" id="{4E035561-EC46-9798-0648-A186344C0FC1}"/>
              </a:ext>
            </a:extLst>
          </p:cNvPr>
          <p:cNvCxnSpPr>
            <a:stCxn id="1144" idx="2"/>
            <a:endCxn id="1145" idx="0"/>
          </p:cNvCxnSpPr>
          <p:nvPr/>
        </p:nvCxnSpPr>
        <p:spPr>
          <a:xfrm>
            <a:off x="6522591" y="2746166"/>
            <a:ext cx="0" cy="22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Straight Arrow Connector 1147">
            <a:extLst>
              <a:ext uri="{FF2B5EF4-FFF2-40B4-BE49-F238E27FC236}">
                <a16:creationId xmlns:a16="http://schemas.microsoft.com/office/drawing/2014/main" id="{9BE780A5-932C-801A-9319-CEFF4CA1B3B8}"/>
              </a:ext>
            </a:extLst>
          </p:cNvPr>
          <p:cNvCxnSpPr>
            <a:stCxn id="1144" idx="2"/>
            <a:endCxn id="1146" idx="0"/>
          </p:cNvCxnSpPr>
          <p:nvPr/>
        </p:nvCxnSpPr>
        <p:spPr>
          <a:xfrm>
            <a:off x="6522591" y="2746166"/>
            <a:ext cx="673485" cy="2261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67F07024-2FF7-6D05-D26D-C1A5612D2ECF}"/>
              </a:ext>
            </a:extLst>
          </p:cNvPr>
          <p:cNvSpPr/>
          <p:nvPr/>
        </p:nvSpPr>
        <p:spPr>
          <a:xfrm>
            <a:off x="7676842" y="238295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532B4CCD-D653-60B4-3129-955EA6A1ED28}"/>
              </a:ext>
            </a:extLst>
          </p:cNvPr>
          <p:cNvSpPr/>
          <p:nvPr/>
        </p:nvSpPr>
        <p:spPr>
          <a:xfrm>
            <a:off x="7676842" y="297233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5" name="Rectangle 1154">
            <a:extLst>
              <a:ext uri="{FF2B5EF4-FFF2-40B4-BE49-F238E27FC236}">
                <a16:creationId xmlns:a16="http://schemas.microsoft.com/office/drawing/2014/main" id="{671DF8C8-0894-BA52-FAC4-C4E30389F20A}"/>
              </a:ext>
            </a:extLst>
          </p:cNvPr>
          <p:cNvSpPr/>
          <p:nvPr/>
        </p:nvSpPr>
        <p:spPr>
          <a:xfrm>
            <a:off x="8350328" y="297233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56" name="Straight Connector 1155">
            <a:extLst>
              <a:ext uri="{FF2B5EF4-FFF2-40B4-BE49-F238E27FC236}">
                <a16:creationId xmlns:a16="http://schemas.microsoft.com/office/drawing/2014/main" id="{F65D9E62-4265-86B4-0E74-AAA0F7582BCC}"/>
              </a:ext>
            </a:extLst>
          </p:cNvPr>
          <p:cNvCxnSpPr>
            <a:stCxn id="1153" idx="2"/>
            <a:endCxn id="1154" idx="0"/>
          </p:cNvCxnSpPr>
          <p:nvPr/>
        </p:nvCxnSpPr>
        <p:spPr>
          <a:xfrm>
            <a:off x="7858446" y="2746166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Straight Arrow Connector 1156">
            <a:extLst>
              <a:ext uri="{FF2B5EF4-FFF2-40B4-BE49-F238E27FC236}">
                <a16:creationId xmlns:a16="http://schemas.microsoft.com/office/drawing/2014/main" id="{1F9D8108-FF31-994E-3275-48B4F0C0179F}"/>
              </a:ext>
            </a:extLst>
          </p:cNvPr>
          <p:cNvCxnSpPr>
            <a:stCxn id="1153" idx="2"/>
            <a:endCxn id="1155" idx="0"/>
          </p:cNvCxnSpPr>
          <p:nvPr/>
        </p:nvCxnSpPr>
        <p:spPr>
          <a:xfrm>
            <a:off x="7858446" y="2746166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0" name="Rectangle 1149">
            <a:extLst>
              <a:ext uri="{FF2B5EF4-FFF2-40B4-BE49-F238E27FC236}">
                <a16:creationId xmlns:a16="http://schemas.microsoft.com/office/drawing/2014/main" id="{7E11BDCA-D2D3-7BD8-D735-81B0E8420934}"/>
              </a:ext>
            </a:extLst>
          </p:cNvPr>
          <p:cNvSpPr/>
          <p:nvPr/>
        </p:nvSpPr>
        <p:spPr>
          <a:xfrm>
            <a:off x="6340987" y="179358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51" name="Straight Arrow Connector 1150">
            <a:extLst>
              <a:ext uri="{FF2B5EF4-FFF2-40B4-BE49-F238E27FC236}">
                <a16:creationId xmlns:a16="http://schemas.microsoft.com/office/drawing/2014/main" id="{4F3360B8-463A-7260-A550-4938BDDC43FF}"/>
              </a:ext>
            </a:extLst>
          </p:cNvPr>
          <p:cNvCxnSpPr>
            <a:cxnSpLocks/>
            <a:stCxn id="1150" idx="2"/>
            <a:endCxn id="1153" idx="0"/>
          </p:cNvCxnSpPr>
          <p:nvPr/>
        </p:nvCxnSpPr>
        <p:spPr>
          <a:xfrm>
            <a:off x="6522591" y="2156793"/>
            <a:ext cx="1335855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Straight Connector 1151">
            <a:extLst>
              <a:ext uri="{FF2B5EF4-FFF2-40B4-BE49-F238E27FC236}">
                <a16:creationId xmlns:a16="http://schemas.microsoft.com/office/drawing/2014/main" id="{FB820982-F5EF-FDE2-3746-8D6E8BB317CB}"/>
              </a:ext>
            </a:extLst>
          </p:cNvPr>
          <p:cNvCxnSpPr>
            <a:cxnSpLocks/>
            <a:stCxn id="1150" idx="2"/>
            <a:endCxn id="1144" idx="0"/>
          </p:cNvCxnSpPr>
          <p:nvPr/>
        </p:nvCxnSpPr>
        <p:spPr>
          <a:xfrm>
            <a:off x="6522591" y="2156793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Rectangle 1160">
            <a:extLst>
              <a:ext uri="{FF2B5EF4-FFF2-40B4-BE49-F238E27FC236}">
                <a16:creationId xmlns:a16="http://schemas.microsoft.com/office/drawing/2014/main" id="{6BDCCEF1-5A1A-01F9-CEBD-6E14900B18E6}"/>
              </a:ext>
            </a:extLst>
          </p:cNvPr>
          <p:cNvSpPr/>
          <p:nvPr/>
        </p:nvSpPr>
        <p:spPr>
          <a:xfrm>
            <a:off x="9020626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A78C333F-C91F-E265-7113-6A550B9E1A10}"/>
              </a:ext>
            </a:extLst>
          </p:cNvPr>
          <p:cNvSpPr/>
          <p:nvPr/>
        </p:nvSpPr>
        <p:spPr>
          <a:xfrm>
            <a:off x="9020626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3" name="Rectangle 1162">
            <a:extLst>
              <a:ext uri="{FF2B5EF4-FFF2-40B4-BE49-F238E27FC236}">
                <a16:creationId xmlns:a16="http://schemas.microsoft.com/office/drawing/2014/main" id="{7859B21E-12C5-3886-CD5F-1280D513BDE5}"/>
              </a:ext>
            </a:extLst>
          </p:cNvPr>
          <p:cNvSpPr/>
          <p:nvPr/>
        </p:nvSpPr>
        <p:spPr>
          <a:xfrm>
            <a:off x="9694111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4" name="Straight Connector 1163">
            <a:extLst>
              <a:ext uri="{FF2B5EF4-FFF2-40B4-BE49-F238E27FC236}">
                <a16:creationId xmlns:a16="http://schemas.microsoft.com/office/drawing/2014/main" id="{A305D713-94FB-66FE-6473-C834CA41407B}"/>
              </a:ext>
            </a:extLst>
          </p:cNvPr>
          <p:cNvCxnSpPr>
            <a:stCxn id="1161" idx="2"/>
            <a:endCxn id="1162" idx="0"/>
          </p:cNvCxnSpPr>
          <p:nvPr/>
        </p:nvCxnSpPr>
        <p:spPr>
          <a:xfrm>
            <a:off x="9202230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Straight Arrow Connector 1164">
            <a:extLst>
              <a:ext uri="{FF2B5EF4-FFF2-40B4-BE49-F238E27FC236}">
                <a16:creationId xmlns:a16="http://schemas.microsoft.com/office/drawing/2014/main" id="{5E449591-7685-25FF-0B86-AF3E42D15F9A}"/>
              </a:ext>
            </a:extLst>
          </p:cNvPr>
          <p:cNvCxnSpPr>
            <a:stCxn id="1161" idx="2"/>
            <a:endCxn id="1163" idx="0"/>
          </p:cNvCxnSpPr>
          <p:nvPr/>
        </p:nvCxnSpPr>
        <p:spPr>
          <a:xfrm>
            <a:off x="9202230" y="2745064"/>
            <a:ext cx="673485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0" name="Rectangle 1169">
            <a:extLst>
              <a:ext uri="{FF2B5EF4-FFF2-40B4-BE49-F238E27FC236}">
                <a16:creationId xmlns:a16="http://schemas.microsoft.com/office/drawing/2014/main" id="{A4DFE880-B3DC-1930-C037-F504567A6D5D}"/>
              </a:ext>
            </a:extLst>
          </p:cNvPr>
          <p:cNvSpPr/>
          <p:nvPr/>
        </p:nvSpPr>
        <p:spPr>
          <a:xfrm>
            <a:off x="10356481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1" name="Rectangle 1170">
            <a:extLst>
              <a:ext uri="{FF2B5EF4-FFF2-40B4-BE49-F238E27FC236}">
                <a16:creationId xmlns:a16="http://schemas.microsoft.com/office/drawing/2014/main" id="{A3D015E9-C184-49C1-D03D-48750A6FA9AA}"/>
              </a:ext>
            </a:extLst>
          </p:cNvPr>
          <p:cNvSpPr/>
          <p:nvPr/>
        </p:nvSpPr>
        <p:spPr>
          <a:xfrm>
            <a:off x="10356481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2" name="Rectangle 1171">
            <a:extLst>
              <a:ext uri="{FF2B5EF4-FFF2-40B4-BE49-F238E27FC236}">
                <a16:creationId xmlns:a16="http://schemas.microsoft.com/office/drawing/2014/main" id="{7751DA21-86FA-9969-646E-CADFD2DDB0E9}"/>
              </a:ext>
            </a:extLst>
          </p:cNvPr>
          <p:cNvSpPr/>
          <p:nvPr/>
        </p:nvSpPr>
        <p:spPr>
          <a:xfrm>
            <a:off x="11029967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73" name="Straight Connector 1172">
            <a:extLst>
              <a:ext uri="{FF2B5EF4-FFF2-40B4-BE49-F238E27FC236}">
                <a16:creationId xmlns:a16="http://schemas.microsoft.com/office/drawing/2014/main" id="{E3A790F0-67A3-88C8-91FA-F366E495AAA6}"/>
              </a:ext>
            </a:extLst>
          </p:cNvPr>
          <p:cNvCxnSpPr>
            <a:stCxn id="1170" idx="2"/>
            <a:endCxn id="1171" idx="0"/>
          </p:cNvCxnSpPr>
          <p:nvPr/>
        </p:nvCxnSpPr>
        <p:spPr>
          <a:xfrm>
            <a:off x="10538085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Straight Arrow Connector 1173">
            <a:extLst>
              <a:ext uri="{FF2B5EF4-FFF2-40B4-BE49-F238E27FC236}">
                <a16:creationId xmlns:a16="http://schemas.microsoft.com/office/drawing/2014/main" id="{6F53C09A-D06A-A681-4A4E-73344D094426}"/>
              </a:ext>
            </a:extLst>
          </p:cNvPr>
          <p:cNvCxnSpPr>
            <a:stCxn id="1170" idx="2"/>
            <a:endCxn id="1172" idx="0"/>
          </p:cNvCxnSpPr>
          <p:nvPr/>
        </p:nvCxnSpPr>
        <p:spPr>
          <a:xfrm>
            <a:off x="10538085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054B1022-C854-96C5-97B2-1B1DCFD4D622}"/>
              </a:ext>
            </a:extLst>
          </p:cNvPr>
          <p:cNvSpPr/>
          <p:nvPr/>
        </p:nvSpPr>
        <p:spPr>
          <a:xfrm>
            <a:off x="9020626" y="1792484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8" name="Straight Arrow Connector 1167">
            <a:extLst>
              <a:ext uri="{FF2B5EF4-FFF2-40B4-BE49-F238E27FC236}">
                <a16:creationId xmlns:a16="http://schemas.microsoft.com/office/drawing/2014/main" id="{A66FB1C2-9F58-31E9-4E5B-67D7893BF902}"/>
              </a:ext>
            </a:extLst>
          </p:cNvPr>
          <p:cNvCxnSpPr>
            <a:cxnSpLocks/>
            <a:stCxn id="1167" idx="2"/>
            <a:endCxn id="1170" idx="0"/>
          </p:cNvCxnSpPr>
          <p:nvPr/>
        </p:nvCxnSpPr>
        <p:spPr>
          <a:xfrm>
            <a:off x="9202230" y="2155692"/>
            <a:ext cx="1335855" cy="2261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Straight Connector 1168">
            <a:extLst>
              <a:ext uri="{FF2B5EF4-FFF2-40B4-BE49-F238E27FC236}">
                <a16:creationId xmlns:a16="http://schemas.microsoft.com/office/drawing/2014/main" id="{83ED2883-36E1-AC03-721B-D2646DB9ABFD}"/>
              </a:ext>
            </a:extLst>
          </p:cNvPr>
          <p:cNvCxnSpPr>
            <a:cxnSpLocks/>
            <a:stCxn id="1167" idx="2"/>
            <a:endCxn id="1161" idx="0"/>
          </p:cNvCxnSpPr>
          <p:nvPr/>
        </p:nvCxnSpPr>
        <p:spPr>
          <a:xfrm>
            <a:off x="9202230" y="2155692"/>
            <a:ext cx="0" cy="22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" name="Rectangle 1181">
            <a:extLst>
              <a:ext uri="{FF2B5EF4-FFF2-40B4-BE49-F238E27FC236}">
                <a16:creationId xmlns:a16="http://schemas.microsoft.com/office/drawing/2014/main" id="{3321EB35-1F09-E11E-7849-167960CCDC68}"/>
              </a:ext>
            </a:extLst>
          </p:cNvPr>
          <p:cNvSpPr/>
          <p:nvPr/>
        </p:nvSpPr>
        <p:spPr>
          <a:xfrm>
            <a:off x="6340987" y="120985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83" name="Straight Arrow Connector 1182">
            <a:extLst>
              <a:ext uri="{FF2B5EF4-FFF2-40B4-BE49-F238E27FC236}">
                <a16:creationId xmlns:a16="http://schemas.microsoft.com/office/drawing/2014/main" id="{6231F19D-DEC0-38D6-292B-A5E1A8E93356}"/>
              </a:ext>
            </a:extLst>
          </p:cNvPr>
          <p:cNvCxnSpPr>
            <a:cxnSpLocks/>
            <a:stCxn id="1182" idx="2"/>
            <a:endCxn id="1167" idx="0"/>
          </p:cNvCxnSpPr>
          <p:nvPr/>
        </p:nvCxnSpPr>
        <p:spPr>
          <a:xfrm>
            <a:off x="6522591" y="1573067"/>
            <a:ext cx="2679639" cy="2194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Straight Connector 1185">
            <a:extLst>
              <a:ext uri="{FF2B5EF4-FFF2-40B4-BE49-F238E27FC236}">
                <a16:creationId xmlns:a16="http://schemas.microsoft.com/office/drawing/2014/main" id="{5D928F17-B0AD-2FD7-99B3-C6A891EDDB33}"/>
              </a:ext>
            </a:extLst>
          </p:cNvPr>
          <p:cNvCxnSpPr>
            <a:cxnSpLocks/>
            <a:stCxn id="1182" idx="2"/>
            <a:endCxn id="1150" idx="0"/>
          </p:cNvCxnSpPr>
          <p:nvPr/>
        </p:nvCxnSpPr>
        <p:spPr>
          <a:xfrm>
            <a:off x="6522591" y="1573067"/>
            <a:ext cx="0" cy="220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3" name="Oval 1192">
            <a:extLst>
              <a:ext uri="{FF2B5EF4-FFF2-40B4-BE49-F238E27FC236}">
                <a16:creationId xmlns:a16="http://schemas.microsoft.com/office/drawing/2014/main" id="{EEDD3C19-9538-0EF9-3D2B-744294BFDAB8}"/>
              </a:ext>
            </a:extLst>
          </p:cNvPr>
          <p:cNvSpPr/>
          <p:nvPr/>
        </p:nvSpPr>
        <p:spPr>
          <a:xfrm>
            <a:off x="3200573" y="776745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94" name="Oval 1193">
            <a:extLst>
              <a:ext uri="{FF2B5EF4-FFF2-40B4-BE49-F238E27FC236}">
                <a16:creationId xmlns:a16="http://schemas.microsoft.com/office/drawing/2014/main" id="{0EBA009E-EA41-1FFC-BDF3-E07CB9B9A8AA}"/>
              </a:ext>
            </a:extLst>
          </p:cNvPr>
          <p:cNvSpPr/>
          <p:nvPr/>
        </p:nvSpPr>
        <p:spPr>
          <a:xfrm>
            <a:off x="3875109" y="777160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95" name="Oval 1194">
            <a:extLst>
              <a:ext uri="{FF2B5EF4-FFF2-40B4-BE49-F238E27FC236}">
                <a16:creationId xmlns:a16="http://schemas.microsoft.com/office/drawing/2014/main" id="{0B29032B-5A8F-CFDD-5B5C-7852BEFB8C3F}"/>
              </a:ext>
            </a:extLst>
          </p:cNvPr>
          <p:cNvSpPr/>
          <p:nvPr/>
        </p:nvSpPr>
        <p:spPr>
          <a:xfrm>
            <a:off x="4532210" y="776745"/>
            <a:ext cx="362158" cy="362158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96" name="Oval 1195">
            <a:extLst>
              <a:ext uri="{FF2B5EF4-FFF2-40B4-BE49-F238E27FC236}">
                <a16:creationId xmlns:a16="http://schemas.microsoft.com/office/drawing/2014/main" id="{A030BD3A-1441-2616-8D13-5A5FC5A9DAC4}"/>
              </a:ext>
            </a:extLst>
          </p:cNvPr>
          <p:cNvSpPr/>
          <p:nvPr/>
        </p:nvSpPr>
        <p:spPr>
          <a:xfrm>
            <a:off x="5192212" y="776745"/>
            <a:ext cx="362158" cy="362158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7EFBB9C8-DC09-B995-ECBA-A88E1725743F}"/>
              </a:ext>
            </a:extLst>
          </p:cNvPr>
          <p:cNvSpPr/>
          <p:nvPr/>
        </p:nvSpPr>
        <p:spPr>
          <a:xfrm>
            <a:off x="927561" y="2814062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63" name="Oval 1062">
            <a:extLst>
              <a:ext uri="{FF2B5EF4-FFF2-40B4-BE49-F238E27FC236}">
                <a16:creationId xmlns:a16="http://schemas.microsoft.com/office/drawing/2014/main" id="{81DD2221-6790-4948-6284-2705428B1811}"/>
              </a:ext>
            </a:extLst>
          </p:cNvPr>
          <p:cNvSpPr/>
          <p:nvPr/>
        </p:nvSpPr>
        <p:spPr>
          <a:xfrm>
            <a:off x="1601046" y="2821445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72E05A72-581E-026E-4E1B-A0B94A35DBBF}"/>
              </a:ext>
            </a:extLst>
          </p:cNvPr>
          <p:cNvCxnSpPr>
            <a:cxnSpLocks/>
          </p:cNvCxnSpPr>
          <p:nvPr/>
        </p:nvCxnSpPr>
        <p:spPr>
          <a:xfrm>
            <a:off x="357845" y="3302682"/>
            <a:ext cx="0" cy="105802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DEE4C2DF-48F1-069D-A229-E4710EDDE666}"/>
              </a:ext>
            </a:extLst>
          </p:cNvPr>
          <p:cNvSpPr txBox="1"/>
          <p:nvPr/>
        </p:nvSpPr>
        <p:spPr>
          <a:xfrm rot="16200000">
            <a:off x="-98526" y="3661476"/>
            <a:ext cx="533999" cy="28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Time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30ABEAB9-832A-4AC1-504F-A6A02831D2A8}"/>
              </a:ext>
            </a:extLst>
          </p:cNvPr>
          <p:cNvSpPr/>
          <p:nvPr/>
        </p:nvSpPr>
        <p:spPr>
          <a:xfrm>
            <a:off x="3200571" y="1792484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8" name="Straight Arrow Connector 1097">
            <a:extLst>
              <a:ext uri="{FF2B5EF4-FFF2-40B4-BE49-F238E27FC236}">
                <a16:creationId xmlns:a16="http://schemas.microsoft.com/office/drawing/2014/main" id="{4A102A9F-49A0-EE5B-558B-8CA58ADD536C}"/>
              </a:ext>
            </a:extLst>
          </p:cNvPr>
          <p:cNvCxnSpPr>
            <a:cxnSpLocks/>
            <a:stCxn id="1097" idx="2"/>
            <a:endCxn id="1090" idx="0"/>
          </p:cNvCxnSpPr>
          <p:nvPr/>
        </p:nvCxnSpPr>
        <p:spPr>
          <a:xfrm>
            <a:off x="3382175" y="2155692"/>
            <a:ext cx="1335855" cy="2261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Straight Connector 1100">
            <a:extLst>
              <a:ext uri="{FF2B5EF4-FFF2-40B4-BE49-F238E27FC236}">
                <a16:creationId xmlns:a16="http://schemas.microsoft.com/office/drawing/2014/main" id="{406C4BF4-8356-1737-FB3F-08DED408FE56}"/>
              </a:ext>
            </a:extLst>
          </p:cNvPr>
          <p:cNvCxnSpPr>
            <a:cxnSpLocks/>
            <a:stCxn id="1097" idx="2"/>
            <a:endCxn id="1081" idx="0"/>
          </p:cNvCxnSpPr>
          <p:nvPr/>
        </p:nvCxnSpPr>
        <p:spPr>
          <a:xfrm>
            <a:off x="3382175" y="2155692"/>
            <a:ext cx="0" cy="22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Connector 1103">
            <a:extLst>
              <a:ext uri="{FF2B5EF4-FFF2-40B4-BE49-F238E27FC236}">
                <a16:creationId xmlns:a16="http://schemas.microsoft.com/office/drawing/2014/main" id="{F121F46C-2E49-4D87-1030-BBCD0E76BDDD}"/>
              </a:ext>
            </a:extLst>
          </p:cNvPr>
          <p:cNvCxnSpPr>
            <a:cxnSpLocks/>
          </p:cNvCxnSpPr>
          <p:nvPr/>
        </p:nvCxnSpPr>
        <p:spPr>
          <a:xfrm>
            <a:off x="3056020" y="2568036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1BF38D14-50F4-96D3-E4C5-5CBC64614447}"/>
              </a:ext>
            </a:extLst>
          </p:cNvPr>
          <p:cNvCxnSpPr>
            <a:cxnSpLocks/>
          </p:cNvCxnSpPr>
          <p:nvPr/>
        </p:nvCxnSpPr>
        <p:spPr>
          <a:xfrm>
            <a:off x="3056021" y="3152833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2B323AFE-1A22-FBEA-EA68-556956F60CF1}"/>
              </a:ext>
            </a:extLst>
          </p:cNvPr>
          <p:cNvSpPr/>
          <p:nvPr/>
        </p:nvSpPr>
        <p:spPr>
          <a:xfrm>
            <a:off x="3200571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C287695E-97BC-94C1-5B27-DE041AC3E990}"/>
              </a:ext>
            </a:extLst>
          </p:cNvPr>
          <p:cNvSpPr/>
          <p:nvPr/>
        </p:nvSpPr>
        <p:spPr>
          <a:xfrm>
            <a:off x="3200571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859FECD7-8522-8AB6-BB18-B1D1F89D270D}"/>
              </a:ext>
            </a:extLst>
          </p:cNvPr>
          <p:cNvSpPr/>
          <p:nvPr/>
        </p:nvSpPr>
        <p:spPr>
          <a:xfrm>
            <a:off x="3874057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915F0AE5-CCDE-B5C3-4436-ECD49DC21BBA}"/>
              </a:ext>
            </a:extLst>
          </p:cNvPr>
          <p:cNvCxnSpPr>
            <a:stCxn id="1081" idx="2"/>
            <a:endCxn id="1082" idx="0"/>
          </p:cNvCxnSpPr>
          <p:nvPr/>
        </p:nvCxnSpPr>
        <p:spPr>
          <a:xfrm>
            <a:off x="3382175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Arrow Connector 1084">
            <a:extLst>
              <a:ext uri="{FF2B5EF4-FFF2-40B4-BE49-F238E27FC236}">
                <a16:creationId xmlns:a16="http://schemas.microsoft.com/office/drawing/2014/main" id="{ADA25A4A-4A48-9D28-6635-75B84B92D32F}"/>
              </a:ext>
            </a:extLst>
          </p:cNvPr>
          <p:cNvCxnSpPr>
            <a:stCxn id="1081" idx="2"/>
            <a:endCxn id="1083" idx="0"/>
          </p:cNvCxnSpPr>
          <p:nvPr/>
        </p:nvCxnSpPr>
        <p:spPr>
          <a:xfrm>
            <a:off x="3382175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E0C0AA56-C5A0-7832-DAA0-4C6EB3004F28}"/>
              </a:ext>
            </a:extLst>
          </p:cNvPr>
          <p:cNvSpPr/>
          <p:nvPr/>
        </p:nvSpPr>
        <p:spPr>
          <a:xfrm>
            <a:off x="4536426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F9B92BA6-2AA0-0CAA-2035-27A870B644A4}"/>
              </a:ext>
            </a:extLst>
          </p:cNvPr>
          <p:cNvSpPr/>
          <p:nvPr/>
        </p:nvSpPr>
        <p:spPr>
          <a:xfrm>
            <a:off x="4536426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D16CC333-47FD-0ABE-90A5-A0C5B6E896C1}"/>
              </a:ext>
            </a:extLst>
          </p:cNvPr>
          <p:cNvSpPr/>
          <p:nvPr/>
        </p:nvSpPr>
        <p:spPr>
          <a:xfrm>
            <a:off x="5209912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25ADD413-DE59-8E98-3A6C-C4EA58609132}"/>
              </a:ext>
            </a:extLst>
          </p:cNvPr>
          <p:cNvCxnSpPr>
            <a:stCxn id="1090" idx="2"/>
            <a:endCxn id="1091" idx="0"/>
          </p:cNvCxnSpPr>
          <p:nvPr/>
        </p:nvCxnSpPr>
        <p:spPr>
          <a:xfrm>
            <a:off x="4718030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Arrow Connector 1093">
            <a:extLst>
              <a:ext uri="{FF2B5EF4-FFF2-40B4-BE49-F238E27FC236}">
                <a16:creationId xmlns:a16="http://schemas.microsoft.com/office/drawing/2014/main" id="{865E8CE5-FFC0-873D-E852-24DF33E9E745}"/>
              </a:ext>
            </a:extLst>
          </p:cNvPr>
          <p:cNvCxnSpPr>
            <a:stCxn id="1090" idx="2"/>
            <a:endCxn id="1092" idx="0"/>
          </p:cNvCxnSpPr>
          <p:nvPr/>
        </p:nvCxnSpPr>
        <p:spPr>
          <a:xfrm>
            <a:off x="4718030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4" name="Rectangle 1243">
            <a:extLst>
              <a:ext uri="{FF2B5EF4-FFF2-40B4-BE49-F238E27FC236}">
                <a16:creationId xmlns:a16="http://schemas.microsoft.com/office/drawing/2014/main" id="{B060BBB0-9C87-E43A-39F6-2EF7998B6E2E}"/>
              </a:ext>
            </a:extLst>
          </p:cNvPr>
          <p:cNvSpPr/>
          <p:nvPr/>
        </p:nvSpPr>
        <p:spPr>
          <a:xfrm>
            <a:off x="3080465" y="1701800"/>
            <a:ext cx="2613388" cy="1682745"/>
          </a:xfrm>
          <a:prstGeom prst="rect">
            <a:avLst/>
          </a:prstGeom>
          <a:noFill/>
          <a:ln>
            <a:solidFill>
              <a:srgbClr val="DD84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Rectangle 1244">
            <a:extLst>
              <a:ext uri="{FF2B5EF4-FFF2-40B4-BE49-F238E27FC236}">
                <a16:creationId xmlns:a16="http://schemas.microsoft.com/office/drawing/2014/main" id="{BA636DAA-09F5-C763-EEB0-6D46F1B8D2E8}"/>
              </a:ext>
            </a:extLst>
          </p:cNvPr>
          <p:cNvSpPr/>
          <p:nvPr/>
        </p:nvSpPr>
        <p:spPr>
          <a:xfrm>
            <a:off x="6286818" y="1701799"/>
            <a:ext cx="2501579" cy="1722279"/>
          </a:xfrm>
          <a:prstGeom prst="rect">
            <a:avLst/>
          </a:prstGeom>
          <a:noFill/>
          <a:ln>
            <a:solidFill>
              <a:srgbClr val="DD84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Rectangle 1245">
            <a:extLst>
              <a:ext uri="{FF2B5EF4-FFF2-40B4-BE49-F238E27FC236}">
                <a16:creationId xmlns:a16="http://schemas.microsoft.com/office/drawing/2014/main" id="{66B83D10-C8A8-5949-44C1-0EB181D4F157}"/>
              </a:ext>
            </a:extLst>
          </p:cNvPr>
          <p:cNvSpPr/>
          <p:nvPr/>
        </p:nvSpPr>
        <p:spPr>
          <a:xfrm>
            <a:off x="8935857" y="1701799"/>
            <a:ext cx="2501579" cy="1722279"/>
          </a:xfrm>
          <a:prstGeom prst="rect">
            <a:avLst/>
          </a:prstGeom>
          <a:noFill/>
          <a:ln>
            <a:solidFill>
              <a:srgbClr val="DD84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7" name="Group 1186">
            <a:extLst>
              <a:ext uri="{FF2B5EF4-FFF2-40B4-BE49-F238E27FC236}">
                <a16:creationId xmlns:a16="http://schemas.microsoft.com/office/drawing/2014/main" id="{63AC3C56-0CBC-73A4-78DA-1B753FB1C6CF}"/>
              </a:ext>
            </a:extLst>
          </p:cNvPr>
          <p:cNvGrpSpPr/>
          <p:nvPr/>
        </p:nvGrpSpPr>
        <p:grpSpPr>
          <a:xfrm>
            <a:off x="6125496" y="4842592"/>
            <a:ext cx="5448234" cy="1189378"/>
            <a:chOff x="6125496" y="4842592"/>
            <a:chExt cx="5448234" cy="118937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3B685EE-705B-2735-8AC6-C64399C2CEB1}"/>
                </a:ext>
              </a:extLst>
            </p:cNvPr>
            <p:cNvCxnSpPr>
              <a:cxnSpLocks/>
            </p:cNvCxnSpPr>
            <p:nvPr/>
          </p:nvCxnSpPr>
          <p:spPr>
            <a:xfrm>
              <a:off x="6125496" y="6031970"/>
              <a:ext cx="54424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25E63C9-EE34-729F-82A0-5AFCE0006D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5496" y="5463933"/>
              <a:ext cx="54424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D739144-A5D6-EFCD-A12D-7A659E3C0F19}"/>
                </a:ext>
              </a:extLst>
            </p:cNvPr>
            <p:cNvCxnSpPr>
              <a:cxnSpLocks/>
            </p:cNvCxnSpPr>
            <p:nvPr/>
          </p:nvCxnSpPr>
          <p:spPr>
            <a:xfrm>
              <a:off x="6131320" y="4842592"/>
              <a:ext cx="54424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350915E-C7C7-7FF2-F18E-55D306E692C0}"/>
              </a:ext>
            </a:extLst>
          </p:cNvPr>
          <p:cNvSpPr/>
          <p:nvPr/>
        </p:nvSpPr>
        <p:spPr>
          <a:xfrm>
            <a:off x="7690237" y="4034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036AF1D7-EB0D-0EA1-800E-379362B83733}"/>
              </a:ext>
            </a:extLst>
          </p:cNvPr>
          <p:cNvCxnSpPr>
            <a:cxnSpLocks/>
          </p:cNvCxnSpPr>
          <p:nvPr/>
        </p:nvCxnSpPr>
        <p:spPr>
          <a:xfrm>
            <a:off x="2646257" y="679200"/>
            <a:ext cx="0" cy="562484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A4970D-D126-A7C0-D7BE-9B96AD39E181}"/>
              </a:ext>
            </a:extLst>
          </p:cNvPr>
          <p:cNvCxnSpPr>
            <a:cxnSpLocks/>
          </p:cNvCxnSpPr>
          <p:nvPr/>
        </p:nvCxnSpPr>
        <p:spPr>
          <a:xfrm>
            <a:off x="2646257" y="3535621"/>
            <a:ext cx="345736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Oval 1034">
            <a:extLst>
              <a:ext uri="{FF2B5EF4-FFF2-40B4-BE49-F238E27FC236}">
                <a16:creationId xmlns:a16="http://schemas.microsoft.com/office/drawing/2014/main" id="{4065DF01-BD3D-2EAA-7786-1288A403BED8}"/>
              </a:ext>
            </a:extLst>
          </p:cNvPr>
          <p:cNvSpPr/>
          <p:nvPr/>
        </p:nvSpPr>
        <p:spPr>
          <a:xfrm>
            <a:off x="4540460" y="3601485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C541F6EF-0181-9EBB-55CC-6499EF7E72CC}"/>
              </a:ext>
            </a:extLst>
          </p:cNvPr>
          <p:cNvSpPr/>
          <p:nvPr/>
        </p:nvSpPr>
        <p:spPr>
          <a:xfrm>
            <a:off x="5206338" y="3591861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943C56F5-5F17-6AC3-2C4A-CF6BC7F69591}"/>
              </a:ext>
            </a:extLst>
          </p:cNvPr>
          <p:cNvSpPr/>
          <p:nvPr/>
        </p:nvSpPr>
        <p:spPr>
          <a:xfrm>
            <a:off x="3199175" y="3597631"/>
            <a:ext cx="362158" cy="362158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5BBFF9C5-0922-3D01-5608-723922939566}"/>
              </a:ext>
            </a:extLst>
          </p:cNvPr>
          <p:cNvSpPr/>
          <p:nvPr/>
        </p:nvSpPr>
        <p:spPr>
          <a:xfrm>
            <a:off x="3874582" y="3591861"/>
            <a:ext cx="362158" cy="362158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EBAC2D26-D011-273E-F711-C9F33BD1B18D}"/>
              </a:ext>
            </a:extLst>
          </p:cNvPr>
          <p:cNvGrpSpPr/>
          <p:nvPr/>
        </p:nvGrpSpPr>
        <p:grpSpPr>
          <a:xfrm>
            <a:off x="6340987" y="767229"/>
            <a:ext cx="5044688" cy="371674"/>
            <a:chOff x="6721987" y="767229"/>
            <a:chExt cx="5044688" cy="371674"/>
          </a:xfrm>
        </p:grpSpPr>
        <p:sp>
          <p:nvSpPr>
            <p:cNvPr id="1197" name="Oval 1196">
              <a:extLst>
                <a:ext uri="{FF2B5EF4-FFF2-40B4-BE49-F238E27FC236}">
                  <a16:creationId xmlns:a16="http://schemas.microsoft.com/office/drawing/2014/main" id="{931D820E-CE96-33D7-B373-87D8DCAF2980}"/>
                </a:ext>
              </a:extLst>
            </p:cNvPr>
            <p:cNvSpPr/>
            <p:nvPr/>
          </p:nvSpPr>
          <p:spPr>
            <a:xfrm>
              <a:off x="6721987" y="776744"/>
              <a:ext cx="362158" cy="362158"/>
            </a:xfrm>
            <a:prstGeom prst="ellipse">
              <a:avLst/>
            </a:prstGeom>
            <a:solidFill>
              <a:srgbClr val="4C71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0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8" name="Oval 1197">
              <a:extLst>
                <a:ext uri="{FF2B5EF4-FFF2-40B4-BE49-F238E27FC236}">
                  <a16:creationId xmlns:a16="http://schemas.microsoft.com/office/drawing/2014/main" id="{1253D6D5-10AB-199D-8FC9-F7786BB54822}"/>
                </a:ext>
              </a:extLst>
            </p:cNvPr>
            <p:cNvSpPr/>
            <p:nvPr/>
          </p:nvSpPr>
          <p:spPr>
            <a:xfrm>
              <a:off x="7346179" y="767230"/>
              <a:ext cx="362158" cy="362158"/>
            </a:xfrm>
            <a:prstGeom prst="ellipse">
              <a:avLst/>
            </a:prstGeom>
            <a:solidFill>
              <a:srgbClr val="55A8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8AC9C5A3-7642-55CA-125B-86334245D162}"/>
                </a:ext>
              </a:extLst>
            </p:cNvPr>
            <p:cNvSpPr/>
            <p:nvPr/>
          </p:nvSpPr>
          <p:spPr>
            <a:xfrm>
              <a:off x="8062077" y="767229"/>
              <a:ext cx="362158" cy="362158"/>
            </a:xfrm>
            <a:prstGeom prst="ellipse">
              <a:avLst/>
            </a:prstGeom>
            <a:solidFill>
              <a:srgbClr val="DD84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0" name="Oval 1199">
              <a:extLst>
                <a:ext uri="{FF2B5EF4-FFF2-40B4-BE49-F238E27FC236}">
                  <a16:creationId xmlns:a16="http://schemas.microsoft.com/office/drawing/2014/main" id="{971256FB-4FB8-C86A-FD8B-205B8CEEB4C6}"/>
                </a:ext>
              </a:extLst>
            </p:cNvPr>
            <p:cNvSpPr/>
            <p:nvPr/>
          </p:nvSpPr>
          <p:spPr>
            <a:xfrm>
              <a:off x="8720222" y="772212"/>
              <a:ext cx="362158" cy="362158"/>
            </a:xfrm>
            <a:prstGeom prst="ellipse">
              <a:avLst/>
            </a:prstGeom>
            <a:solidFill>
              <a:srgbClr val="C44E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1" name="Oval 1200">
              <a:extLst>
                <a:ext uri="{FF2B5EF4-FFF2-40B4-BE49-F238E27FC236}">
                  <a16:creationId xmlns:a16="http://schemas.microsoft.com/office/drawing/2014/main" id="{9A805FED-5AF1-1369-31E4-DC708603B07C}"/>
                </a:ext>
              </a:extLst>
            </p:cNvPr>
            <p:cNvSpPr/>
            <p:nvPr/>
          </p:nvSpPr>
          <p:spPr>
            <a:xfrm>
              <a:off x="9369207" y="776744"/>
              <a:ext cx="362158" cy="362158"/>
            </a:xfrm>
            <a:prstGeom prst="ellipse">
              <a:avLst/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3D7EE804-6C0B-DAA8-BD56-D8819B7DB0FC}"/>
                </a:ext>
              </a:extLst>
            </p:cNvPr>
            <p:cNvSpPr/>
            <p:nvPr/>
          </p:nvSpPr>
          <p:spPr>
            <a:xfrm>
              <a:off x="10022873" y="776745"/>
              <a:ext cx="362158" cy="362158"/>
            </a:xfrm>
            <a:prstGeom prst="ellipse">
              <a:avLst/>
            </a:prstGeom>
            <a:solidFill>
              <a:srgbClr val="9378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5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3" name="Oval 1202">
              <a:extLst>
                <a:ext uri="{FF2B5EF4-FFF2-40B4-BE49-F238E27FC236}">
                  <a16:creationId xmlns:a16="http://schemas.microsoft.com/office/drawing/2014/main" id="{0A8D8DC4-C9DF-9EDA-A235-D28B5F9AB847}"/>
                </a:ext>
              </a:extLst>
            </p:cNvPr>
            <p:cNvSpPr/>
            <p:nvPr/>
          </p:nvSpPr>
          <p:spPr>
            <a:xfrm>
              <a:off x="10694242" y="776744"/>
              <a:ext cx="362158" cy="36215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6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4" name="Oval 1203">
              <a:extLst>
                <a:ext uri="{FF2B5EF4-FFF2-40B4-BE49-F238E27FC236}">
                  <a16:creationId xmlns:a16="http://schemas.microsoft.com/office/drawing/2014/main" id="{63DB6C5E-C41E-FC15-110A-C8AF5DB840C9}"/>
                </a:ext>
              </a:extLst>
            </p:cNvPr>
            <p:cNvSpPr/>
            <p:nvPr/>
          </p:nvSpPr>
          <p:spPr>
            <a:xfrm>
              <a:off x="11404517" y="776744"/>
              <a:ext cx="362158" cy="362158"/>
            </a:xfrm>
            <a:prstGeom prst="ellipse">
              <a:avLst/>
            </a:prstGeom>
            <a:solidFill>
              <a:srgbClr val="CCB9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7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58F7B5DF-FEF1-92C9-2951-595B48B88090}"/>
              </a:ext>
            </a:extLst>
          </p:cNvPr>
          <p:cNvCxnSpPr>
            <a:cxnSpLocks/>
          </p:cNvCxnSpPr>
          <p:nvPr/>
        </p:nvCxnSpPr>
        <p:spPr>
          <a:xfrm>
            <a:off x="6100657" y="679200"/>
            <a:ext cx="0" cy="562484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BD6D7570-8B9D-BDFE-8A40-3C5269CBF790}"/>
              </a:ext>
            </a:extLst>
          </p:cNvPr>
          <p:cNvSpPr/>
          <p:nvPr/>
        </p:nvSpPr>
        <p:spPr>
          <a:xfrm>
            <a:off x="4535376" y="462985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9" name="Straight Arrow Connector 1068">
            <a:extLst>
              <a:ext uri="{FF2B5EF4-FFF2-40B4-BE49-F238E27FC236}">
                <a16:creationId xmlns:a16="http://schemas.microsoft.com/office/drawing/2014/main" id="{BD1AB730-AE90-55AF-4872-695695C031E7}"/>
              </a:ext>
            </a:extLst>
          </p:cNvPr>
          <p:cNvCxnSpPr>
            <a:cxnSpLocks/>
            <a:stCxn id="1068" idx="2"/>
            <a:endCxn id="1087" idx="0"/>
          </p:cNvCxnSpPr>
          <p:nvPr/>
        </p:nvCxnSpPr>
        <p:spPr>
          <a:xfrm>
            <a:off x="4716980" y="4993067"/>
            <a:ext cx="0" cy="266825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4B3286A6-D01B-A830-E388-AA3ABB904162}"/>
              </a:ext>
            </a:extLst>
          </p:cNvPr>
          <p:cNvCxnSpPr>
            <a:cxnSpLocks/>
            <a:stCxn id="1068" idx="2"/>
            <a:endCxn id="1074" idx="0"/>
          </p:cNvCxnSpPr>
          <p:nvPr/>
        </p:nvCxnSpPr>
        <p:spPr>
          <a:xfrm flipH="1">
            <a:off x="4057191" y="4993067"/>
            <a:ext cx="659789" cy="266825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1310C48F-895E-D6F9-9C30-23ED3B284206}"/>
              </a:ext>
            </a:extLst>
          </p:cNvPr>
          <p:cNvCxnSpPr>
            <a:cxnSpLocks/>
          </p:cNvCxnSpPr>
          <p:nvPr/>
        </p:nvCxnSpPr>
        <p:spPr>
          <a:xfrm>
            <a:off x="3054970" y="5446072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65DC77CD-43CF-6A35-EFB1-E2AB2219D7A2}"/>
              </a:ext>
            </a:extLst>
          </p:cNvPr>
          <p:cNvCxnSpPr>
            <a:cxnSpLocks/>
          </p:cNvCxnSpPr>
          <p:nvPr/>
        </p:nvCxnSpPr>
        <p:spPr>
          <a:xfrm>
            <a:off x="3054971" y="6030869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A2634370-B37D-B53F-AB5F-5C91D6B88747}"/>
              </a:ext>
            </a:extLst>
          </p:cNvPr>
          <p:cNvSpPr/>
          <p:nvPr/>
        </p:nvSpPr>
        <p:spPr>
          <a:xfrm>
            <a:off x="3875587" y="5259892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D8096BE1-A7BB-E4EE-9645-80EA5633ECDC}"/>
              </a:ext>
            </a:extLst>
          </p:cNvPr>
          <p:cNvSpPr/>
          <p:nvPr/>
        </p:nvSpPr>
        <p:spPr>
          <a:xfrm>
            <a:off x="3199521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0944656F-83A6-788A-4811-03E4A24FCA9A}"/>
              </a:ext>
            </a:extLst>
          </p:cNvPr>
          <p:cNvSpPr/>
          <p:nvPr/>
        </p:nvSpPr>
        <p:spPr>
          <a:xfrm>
            <a:off x="3873007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18785945-062B-78EA-D2F7-EA0B96E7CA2F}"/>
              </a:ext>
            </a:extLst>
          </p:cNvPr>
          <p:cNvCxnSpPr>
            <a:cxnSpLocks/>
            <a:stCxn id="1074" idx="2"/>
            <a:endCxn id="1075" idx="0"/>
          </p:cNvCxnSpPr>
          <p:nvPr/>
        </p:nvCxnSpPr>
        <p:spPr>
          <a:xfrm flipH="1">
            <a:off x="3381125" y="5623100"/>
            <a:ext cx="676066" cy="226165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Arrow Connector 1077">
            <a:extLst>
              <a:ext uri="{FF2B5EF4-FFF2-40B4-BE49-F238E27FC236}">
                <a16:creationId xmlns:a16="http://schemas.microsoft.com/office/drawing/2014/main" id="{BC9CB6A0-8B05-97AC-826C-2CD13577D6EA}"/>
              </a:ext>
            </a:extLst>
          </p:cNvPr>
          <p:cNvCxnSpPr>
            <a:cxnSpLocks/>
            <a:stCxn id="1074" idx="2"/>
            <a:endCxn id="1076" idx="0"/>
          </p:cNvCxnSpPr>
          <p:nvPr/>
        </p:nvCxnSpPr>
        <p:spPr>
          <a:xfrm flipH="1">
            <a:off x="4054611" y="5623100"/>
            <a:ext cx="2580" cy="226165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8FDBAB24-25B1-B8CE-C454-7AE76C81D543}"/>
              </a:ext>
            </a:extLst>
          </p:cNvPr>
          <p:cNvSpPr/>
          <p:nvPr/>
        </p:nvSpPr>
        <p:spPr>
          <a:xfrm>
            <a:off x="4535376" y="5259892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00244CE0-9A05-9C26-ADD0-284305CD9BDA}"/>
              </a:ext>
            </a:extLst>
          </p:cNvPr>
          <p:cNvSpPr/>
          <p:nvPr/>
        </p:nvSpPr>
        <p:spPr>
          <a:xfrm>
            <a:off x="4535376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4B6F8FB5-99C7-7CE7-172A-BB89558DE271}"/>
              </a:ext>
            </a:extLst>
          </p:cNvPr>
          <p:cNvSpPr/>
          <p:nvPr/>
        </p:nvSpPr>
        <p:spPr>
          <a:xfrm>
            <a:off x="5208862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5" name="Straight Connector 1094">
            <a:extLst>
              <a:ext uri="{FF2B5EF4-FFF2-40B4-BE49-F238E27FC236}">
                <a16:creationId xmlns:a16="http://schemas.microsoft.com/office/drawing/2014/main" id="{7CFCBE81-6E2E-CC7B-0AA1-4177902AE471}"/>
              </a:ext>
            </a:extLst>
          </p:cNvPr>
          <p:cNvCxnSpPr>
            <a:cxnSpLocks/>
            <a:stCxn id="1087" idx="2"/>
            <a:endCxn id="1088" idx="0"/>
          </p:cNvCxnSpPr>
          <p:nvPr/>
        </p:nvCxnSpPr>
        <p:spPr>
          <a:xfrm>
            <a:off x="4716980" y="5623100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Arrow Connector 1095">
            <a:extLst>
              <a:ext uri="{FF2B5EF4-FFF2-40B4-BE49-F238E27FC236}">
                <a16:creationId xmlns:a16="http://schemas.microsoft.com/office/drawing/2014/main" id="{C2690E8D-571C-1A39-6AC3-73B4359D2600}"/>
              </a:ext>
            </a:extLst>
          </p:cNvPr>
          <p:cNvCxnSpPr>
            <a:cxnSpLocks/>
            <a:stCxn id="1087" idx="2"/>
            <a:endCxn id="1089" idx="0"/>
          </p:cNvCxnSpPr>
          <p:nvPr/>
        </p:nvCxnSpPr>
        <p:spPr>
          <a:xfrm>
            <a:off x="4716980" y="5623100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79B71B2-0E21-A6CE-E4E1-EBCE84DCB65B}"/>
              </a:ext>
            </a:extLst>
          </p:cNvPr>
          <p:cNvSpPr/>
          <p:nvPr/>
        </p:nvSpPr>
        <p:spPr>
          <a:xfrm>
            <a:off x="3080465" y="4570451"/>
            <a:ext cx="2613388" cy="1682745"/>
          </a:xfrm>
          <a:prstGeom prst="rect">
            <a:avLst/>
          </a:prstGeom>
          <a:noFill/>
          <a:ln>
            <a:solidFill>
              <a:srgbClr val="DD84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5" name="Group 1184">
            <a:extLst>
              <a:ext uri="{FF2B5EF4-FFF2-40B4-BE49-F238E27FC236}">
                <a16:creationId xmlns:a16="http://schemas.microsoft.com/office/drawing/2014/main" id="{05BA6D74-39DA-798B-9B3D-E96D58C6428D}"/>
              </a:ext>
            </a:extLst>
          </p:cNvPr>
          <p:cNvGrpSpPr/>
          <p:nvPr/>
        </p:nvGrpSpPr>
        <p:grpSpPr>
          <a:xfrm>
            <a:off x="6354382" y="4627926"/>
            <a:ext cx="2372549" cy="1582614"/>
            <a:chOff x="6354382" y="4627926"/>
            <a:chExt cx="2372549" cy="158261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6E0BBB-072A-FBD1-D5FD-1A95504FCA92}"/>
                </a:ext>
              </a:extLst>
            </p:cNvPr>
            <p:cNvSpPr/>
            <p:nvPr/>
          </p:nvSpPr>
          <p:spPr>
            <a:xfrm>
              <a:off x="7690237" y="4627926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64CBA46-3901-A371-1646-FABFF010D3EA}"/>
                </a:ext>
              </a:extLst>
            </p:cNvPr>
            <p:cNvCxnSpPr>
              <a:cxnSpLocks/>
              <a:stCxn id="37" idx="2"/>
              <a:endCxn id="53" idx="0"/>
            </p:cNvCxnSpPr>
            <p:nvPr/>
          </p:nvCxnSpPr>
          <p:spPr>
            <a:xfrm>
              <a:off x="7871841" y="4991134"/>
              <a:ext cx="0" cy="26682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84496E-5302-C02B-C9B6-A05D3DEA8ED7}"/>
                </a:ext>
              </a:extLst>
            </p:cNvPr>
            <p:cNvCxnSpPr>
              <a:cxnSpLocks/>
              <a:stCxn id="37" idx="2"/>
              <a:endCxn id="48" idx="0"/>
            </p:cNvCxnSpPr>
            <p:nvPr/>
          </p:nvCxnSpPr>
          <p:spPr>
            <a:xfrm flipH="1">
              <a:off x="7212052" y="4991134"/>
              <a:ext cx="659789" cy="26682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9DA91A-2794-D80F-CDD5-36FAC976881C}"/>
                </a:ext>
              </a:extLst>
            </p:cNvPr>
            <p:cNvSpPr/>
            <p:nvPr/>
          </p:nvSpPr>
          <p:spPr>
            <a:xfrm>
              <a:off x="7030448" y="52579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08D708-4925-7EDD-1BF3-0848345CE6B0}"/>
                </a:ext>
              </a:extLst>
            </p:cNvPr>
            <p:cNvSpPr/>
            <p:nvPr/>
          </p:nvSpPr>
          <p:spPr>
            <a:xfrm>
              <a:off x="6354382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4BB5A1-3C8B-8615-C17C-A40AE7D50B54}"/>
                </a:ext>
              </a:extLst>
            </p:cNvPr>
            <p:cNvSpPr/>
            <p:nvPr/>
          </p:nvSpPr>
          <p:spPr>
            <a:xfrm>
              <a:off x="7027868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44C82B4-C795-7F44-3950-CDA9B0F53A8E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6535986" y="5621167"/>
              <a:ext cx="676066" cy="22616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D40E34A-00D5-C17C-8DB5-77AE2FA7241C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 flipH="1">
              <a:off x="7209472" y="5621167"/>
              <a:ext cx="2580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70DB67F-3E6E-BDD3-40CD-4F3E328051B6}"/>
                </a:ext>
              </a:extLst>
            </p:cNvPr>
            <p:cNvSpPr/>
            <p:nvPr/>
          </p:nvSpPr>
          <p:spPr>
            <a:xfrm>
              <a:off x="7690237" y="52579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C3D6CF-2E74-F44F-D83F-384F2A3E1ACD}"/>
                </a:ext>
              </a:extLst>
            </p:cNvPr>
            <p:cNvSpPr/>
            <p:nvPr/>
          </p:nvSpPr>
          <p:spPr>
            <a:xfrm>
              <a:off x="7690237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F0CF62-79EA-9EAB-2640-24DD1738ACCC}"/>
                </a:ext>
              </a:extLst>
            </p:cNvPr>
            <p:cNvSpPr/>
            <p:nvPr/>
          </p:nvSpPr>
          <p:spPr>
            <a:xfrm>
              <a:off x="8363723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6344E83-1637-5873-FB89-6C48B6FB1C24}"/>
                </a:ext>
              </a:extLst>
            </p:cNvPr>
            <p:cNvCxnSpPr>
              <a:cxnSpLocks/>
              <a:stCxn id="53" idx="2"/>
              <a:endCxn id="54" idx="0"/>
            </p:cNvCxnSpPr>
            <p:nvPr/>
          </p:nvCxnSpPr>
          <p:spPr>
            <a:xfrm>
              <a:off x="7871841" y="5621167"/>
              <a:ext cx="0" cy="226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5025619-808D-F11E-3929-FC1A6D39A72D}"/>
                </a:ext>
              </a:extLst>
            </p:cNvPr>
            <p:cNvCxnSpPr>
              <a:cxnSpLocks/>
              <a:stCxn id="53" idx="2"/>
              <a:endCxn id="55" idx="0"/>
            </p:cNvCxnSpPr>
            <p:nvPr/>
          </p:nvCxnSpPr>
          <p:spPr>
            <a:xfrm>
              <a:off x="7871841" y="5621167"/>
              <a:ext cx="673486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E56DCE96-5763-C94E-5D09-F47C0899B232}"/>
              </a:ext>
            </a:extLst>
          </p:cNvPr>
          <p:cNvGrpSpPr/>
          <p:nvPr/>
        </p:nvGrpSpPr>
        <p:grpSpPr>
          <a:xfrm>
            <a:off x="6096000" y="3534593"/>
            <a:ext cx="5588000" cy="428564"/>
            <a:chOff x="6096000" y="3534593"/>
            <a:chExt cx="5588000" cy="42856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25DF3B4-D96A-0C43-9B0A-B18FC6D0AE7B}"/>
                </a:ext>
              </a:extLst>
            </p:cNvPr>
            <p:cNvSpPr/>
            <p:nvPr/>
          </p:nvSpPr>
          <p:spPr>
            <a:xfrm>
              <a:off x="7690762" y="3596093"/>
              <a:ext cx="362158" cy="362158"/>
            </a:xfrm>
            <a:prstGeom prst="ellipse">
              <a:avLst/>
            </a:prstGeom>
            <a:solidFill>
              <a:srgbClr val="4C71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0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3DD156-EB8A-F4C6-9D14-55F6F2F45755}"/>
                </a:ext>
              </a:extLst>
            </p:cNvPr>
            <p:cNvSpPr/>
            <p:nvPr/>
          </p:nvSpPr>
          <p:spPr>
            <a:xfrm>
              <a:off x="8351378" y="3593671"/>
              <a:ext cx="362158" cy="362158"/>
            </a:xfrm>
            <a:prstGeom prst="ellipse">
              <a:avLst/>
            </a:prstGeom>
            <a:solidFill>
              <a:srgbClr val="55A8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886BAB3-A7FA-1463-B01F-5443A692360F}"/>
                </a:ext>
              </a:extLst>
            </p:cNvPr>
            <p:cNvSpPr/>
            <p:nvPr/>
          </p:nvSpPr>
          <p:spPr>
            <a:xfrm>
              <a:off x="6341512" y="3600999"/>
              <a:ext cx="362158" cy="362158"/>
            </a:xfrm>
            <a:prstGeom prst="ellipse">
              <a:avLst/>
            </a:prstGeom>
            <a:solidFill>
              <a:srgbClr val="DD84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6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7E95EF-F8C4-9794-3478-38A79F5EAACE}"/>
                </a:ext>
              </a:extLst>
            </p:cNvPr>
            <p:cNvSpPr/>
            <p:nvPr/>
          </p:nvSpPr>
          <p:spPr>
            <a:xfrm>
              <a:off x="7030052" y="3590098"/>
              <a:ext cx="362158" cy="362158"/>
            </a:xfrm>
            <a:prstGeom prst="ellipse">
              <a:avLst/>
            </a:prstGeom>
            <a:solidFill>
              <a:srgbClr val="C44E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7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96E75E8-1438-B64A-4560-D4CD2CA17CD7}"/>
                </a:ext>
              </a:extLst>
            </p:cNvPr>
            <p:cNvSpPr/>
            <p:nvPr/>
          </p:nvSpPr>
          <p:spPr>
            <a:xfrm>
              <a:off x="9012183" y="3597630"/>
              <a:ext cx="362158" cy="362158"/>
            </a:xfrm>
            <a:prstGeom prst="ellipse">
              <a:avLst/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127F88C-DCE0-8E12-573E-EAC13C4906F7}"/>
                </a:ext>
              </a:extLst>
            </p:cNvPr>
            <p:cNvSpPr/>
            <p:nvPr/>
          </p:nvSpPr>
          <p:spPr>
            <a:xfrm>
              <a:off x="9689078" y="3597630"/>
              <a:ext cx="362158" cy="362158"/>
            </a:xfrm>
            <a:prstGeom prst="ellipse">
              <a:avLst/>
            </a:prstGeom>
            <a:solidFill>
              <a:srgbClr val="9378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6F3FC0-1F4C-2D0C-7405-4EEBC7C93B38}"/>
                </a:ext>
              </a:extLst>
            </p:cNvPr>
            <p:cNvSpPr/>
            <p:nvPr/>
          </p:nvSpPr>
          <p:spPr>
            <a:xfrm>
              <a:off x="10356481" y="3599701"/>
              <a:ext cx="362158" cy="36215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7650EFC-3765-92C8-896E-CFFB80792B49}"/>
                </a:ext>
              </a:extLst>
            </p:cNvPr>
            <p:cNvSpPr/>
            <p:nvPr/>
          </p:nvSpPr>
          <p:spPr>
            <a:xfrm>
              <a:off x="11031017" y="3597630"/>
              <a:ext cx="362158" cy="362158"/>
            </a:xfrm>
            <a:prstGeom prst="ellipse">
              <a:avLst/>
            </a:prstGeom>
            <a:solidFill>
              <a:srgbClr val="CCB9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5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E9388B3F-C0DB-B36E-0DD5-D7002B05842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534593"/>
              <a:ext cx="5588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8C8678C2-8A75-E26E-417B-8081C34046D7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>
            <a:off x="7871841" y="4397473"/>
            <a:ext cx="0" cy="230453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19154FDF-417A-DFA8-D68E-22FB122DCE3D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8053445" y="4215869"/>
            <a:ext cx="1822271" cy="4118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669C6208-E7F2-EF42-A8E9-B264D146F7ED}"/>
              </a:ext>
            </a:extLst>
          </p:cNvPr>
          <p:cNvSpPr/>
          <p:nvPr/>
        </p:nvSpPr>
        <p:spPr>
          <a:xfrm>
            <a:off x="6286818" y="4567523"/>
            <a:ext cx="2501579" cy="1682745"/>
          </a:xfrm>
          <a:prstGeom prst="rect">
            <a:avLst/>
          </a:prstGeom>
          <a:noFill/>
          <a:ln>
            <a:solidFill>
              <a:srgbClr val="DD845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B226E551-1589-D99C-09F1-FD31B9EEAC2F}"/>
              </a:ext>
            </a:extLst>
          </p:cNvPr>
          <p:cNvGrpSpPr/>
          <p:nvPr/>
        </p:nvGrpSpPr>
        <p:grpSpPr>
          <a:xfrm>
            <a:off x="8973001" y="4570305"/>
            <a:ext cx="2501579" cy="1682745"/>
            <a:chOff x="6439218" y="4719923"/>
            <a:chExt cx="2501579" cy="1682745"/>
          </a:xfrm>
        </p:grpSpPr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FA09EAAC-6BA9-CB75-8030-68B346C6B66F}"/>
                </a:ext>
              </a:extLst>
            </p:cNvPr>
            <p:cNvSpPr/>
            <p:nvPr/>
          </p:nvSpPr>
          <p:spPr>
            <a:xfrm>
              <a:off x="7842637" y="4780326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E20A997D-E3C2-895E-1AC2-56C9407F9291}"/>
                </a:ext>
              </a:extLst>
            </p:cNvPr>
            <p:cNvCxnSpPr>
              <a:cxnSpLocks/>
              <a:stCxn id="1059" idx="2"/>
              <a:endCxn id="1100" idx="0"/>
            </p:cNvCxnSpPr>
            <p:nvPr/>
          </p:nvCxnSpPr>
          <p:spPr>
            <a:xfrm>
              <a:off x="8024241" y="5143534"/>
              <a:ext cx="0" cy="26682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F5D302C8-4238-1DDC-32D2-0182C5169190}"/>
                </a:ext>
              </a:extLst>
            </p:cNvPr>
            <p:cNvCxnSpPr>
              <a:cxnSpLocks/>
              <a:stCxn id="1059" idx="2"/>
              <a:endCxn id="1067" idx="0"/>
            </p:cNvCxnSpPr>
            <p:nvPr/>
          </p:nvCxnSpPr>
          <p:spPr>
            <a:xfrm flipH="1">
              <a:off x="7364452" y="5143534"/>
              <a:ext cx="659789" cy="26682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647C3693-3BB0-9790-1AC3-24435FF48616}"/>
                </a:ext>
              </a:extLst>
            </p:cNvPr>
            <p:cNvSpPr/>
            <p:nvPr/>
          </p:nvSpPr>
          <p:spPr>
            <a:xfrm>
              <a:off x="7182848" y="54103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538EDA41-101D-C881-14E4-EF5F98EF679A}"/>
                </a:ext>
              </a:extLst>
            </p:cNvPr>
            <p:cNvSpPr/>
            <p:nvPr/>
          </p:nvSpPr>
          <p:spPr>
            <a:xfrm>
              <a:off x="6506782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D3C4A0FD-89CE-DD10-03FD-3D3E82E09609}"/>
                </a:ext>
              </a:extLst>
            </p:cNvPr>
            <p:cNvSpPr/>
            <p:nvPr/>
          </p:nvSpPr>
          <p:spPr>
            <a:xfrm>
              <a:off x="7180268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7DFCA8C0-5DC9-9DEC-C890-1AE9918B4C9A}"/>
                </a:ext>
              </a:extLst>
            </p:cNvPr>
            <p:cNvCxnSpPr>
              <a:cxnSpLocks/>
              <a:stCxn id="1067" idx="2"/>
              <a:endCxn id="1073" idx="0"/>
            </p:cNvCxnSpPr>
            <p:nvPr/>
          </p:nvCxnSpPr>
          <p:spPr>
            <a:xfrm flipH="1">
              <a:off x="6688386" y="5773567"/>
              <a:ext cx="676066" cy="22616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Arrow Connector 1098">
              <a:extLst>
                <a:ext uri="{FF2B5EF4-FFF2-40B4-BE49-F238E27FC236}">
                  <a16:creationId xmlns:a16="http://schemas.microsoft.com/office/drawing/2014/main" id="{001065E0-67C2-8FA9-5F20-258536BD4A6A}"/>
                </a:ext>
              </a:extLst>
            </p:cNvPr>
            <p:cNvCxnSpPr>
              <a:cxnSpLocks/>
              <a:stCxn id="1067" idx="2"/>
              <a:endCxn id="1079" idx="0"/>
            </p:cNvCxnSpPr>
            <p:nvPr/>
          </p:nvCxnSpPr>
          <p:spPr>
            <a:xfrm flipH="1">
              <a:off x="7361872" y="5773567"/>
              <a:ext cx="2580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1DA5AF97-25E7-BE21-DADB-7D1752F08722}"/>
                </a:ext>
              </a:extLst>
            </p:cNvPr>
            <p:cNvSpPr/>
            <p:nvPr/>
          </p:nvSpPr>
          <p:spPr>
            <a:xfrm>
              <a:off x="7842637" y="54103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988530DF-453C-9D27-2AB1-B1A677772D60}"/>
                </a:ext>
              </a:extLst>
            </p:cNvPr>
            <p:cNvSpPr/>
            <p:nvPr/>
          </p:nvSpPr>
          <p:spPr>
            <a:xfrm>
              <a:off x="7842637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D794B23E-2452-DA20-29D9-293AC71F26E1}"/>
                </a:ext>
              </a:extLst>
            </p:cNvPr>
            <p:cNvSpPr/>
            <p:nvPr/>
          </p:nvSpPr>
          <p:spPr>
            <a:xfrm>
              <a:off x="8516123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2CEFF5B9-EC7D-08C6-9237-BC28982D3532}"/>
                </a:ext>
              </a:extLst>
            </p:cNvPr>
            <p:cNvCxnSpPr>
              <a:cxnSpLocks/>
              <a:stCxn id="1100" idx="2"/>
              <a:endCxn id="1102" idx="0"/>
            </p:cNvCxnSpPr>
            <p:nvPr/>
          </p:nvCxnSpPr>
          <p:spPr>
            <a:xfrm>
              <a:off x="8024241" y="5773567"/>
              <a:ext cx="0" cy="226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Arrow Connector 1105">
              <a:extLst>
                <a:ext uri="{FF2B5EF4-FFF2-40B4-BE49-F238E27FC236}">
                  <a16:creationId xmlns:a16="http://schemas.microsoft.com/office/drawing/2014/main" id="{A1CA6AF0-4AC2-FCE0-5F91-D352B7001D86}"/>
                </a:ext>
              </a:extLst>
            </p:cNvPr>
            <p:cNvCxnSpPr>
              <a:cxnSpLocks/>
              <a:stCxn id="1100" idx="2"/>
              <a:endCxn id="1103" idx="0"/>
            </p:cNvCxnSpPr>
            <p:nvPr/>
          </p:nvCxnSpPr>
          <p:spPr>
            <a:xfrm>
              <a:off x="8024241" y="5773567"/>
              <a:ext cx="673486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1A71E8FA-66B0-9961-0E91-B070ADAFDB25}"/>
                </a:ext>
              </a:extLst>
            </p:cNvPr>
            <p:cNvSpPr/>
            <p:nvPr/>
          </p:nvSpPr>
          <p:spPr>
            <a:xfrm>
              <a:off x="6439218" y="4719923"/>
              <a:ext cx="2501579" cy="1682745"/>
            </a:xfrm>
            <a:prstGeom prst="rect">
              <a:avLst/>
            </a:prstGeom>
            <a:noFill/>
            <a:ln>
              <a:solidFill>
                <a:srgbClr val="DD845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4" name="Group 1123">
            <a:extLst>
              <a:ext uri="{FF2B5EF4-FFF2-40B4-BE49-F238E27FC236}">
                <a16:creationId xmlns:a16="http://schemas.microsoft.com/office/drawing/2014/main" id="{1DF00001-6827-94B1-1735-6CCC1F7925EC}"/>
              </a:ext>
            </a:extLst>
          </p:cNvPr>
          <p:cNvGrpSpPr/>
          <p:nvPr/>
        </p:nvGrpSpPr>
        <p:grpSpPr>
          <a:xfrm flipH="1">
            <a:off x="8983802" y="4571362"/>
            <a:ext cx="2501579" cy="1682745"/>
            <a:chOff x="6439219" y="4719923"/>
            <a:chExt cx="2501579" cy="1682745"/>
          </a:xfrm>
        </p:grpSpPr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60899B4A-6B1B-D1DC-FB5F-B10DF650C262}"/>
                </a:ext>
              </a:extLst>
            </p:cNvPr>
            <p:cNvSpPr/>
            <p:nvPr/>
          </p:nvSpPr>
          <p:spPr>
            <a:xfrm>
              <a:off x="7842637" y="4780326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6" name="Straight Arrow Connector 1125">
              <a:extLst>
                <a:ext uri="{FF2B5EF4-FFF2-40B4-BE49-F238E27FC236}">
                  <a16:creationId xmlns:a16="http://schemas.microsoft.com/office/drawing/2014/main" id="{F1F3F5A4-4C6A-9F55-1159-B13E9713177E}"/>
                </a:ext>
              </a:extLst>
            </p:cNvPr>
            <p:cNvCxnSpPr>
              <a:cxnSpLocks/>
              <a:stCxn id="1125" idx="2"/>
              <a:endCxn id="1133" idx="0"/>
            </p:cNvCxnSpPr>
            <p:nvPr/>
          </p:nvCxnSpPr>
          <p:spPr>
            <a:xfrm>
              <a:off x="8024241" y="5143534"/>
              <a:ext cx="0" cy="26682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413332F-01BE-CD21-5A1E-722E9C63BB93}"/>
                </a:ext>
              </a:extLst>
            </p:cNvPr>
            <p:cNvCxnSpPr>
              <a:cxnSpLocks/>
              <a:stCxn id="1125" idx="2"/>
              <a:endCxn id="1128" idx="0"/>
            </p:cNvCxnSpPr>
            <p:nvPr/>
          </p:nvCxnSpPr>
          <p:spPr>
            <a:xfrm flipH="1">
              <a:off x="7364452" y="5143534"/>
              <a:ext cx="659789" cy="26682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0626F8C5-BD1B-4E4E-0A08-DDCCCAD51E04}"/>
                </a:ext>
              </a:extLst>
            </p:cNvPr>
            <p:cNvSpPr/>
            <p:nvPr/>
          </p:nvSpPr>
          <p:spPr>
            <a:xfrm>
              <a:off x="7182848" y="54103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C48923E6-308A-DBC9-0F33-9B2B460986FF}"/>
                </a:ext>
              </a:extLst>
            </p:cNvPr>
            <p:cNvSpPr/>
            <p:nvPr/>
          </p:nvSpPr>
          <p:spPr>
            <a:xfrm>
              <a:off x="6506782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8146FE7D-93B8-25DE-0056-B691EF225ED5}"/>
                </a:ext>
              </a:extLst>
            </p:cNvPr>
            <p:cNvSpPr/>
            <p:nvPr/>
          </p:nvSpPr>
          <p:spPr>
            <a:xfrm>
              <a:off x="7180268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D07C67E2-B080-5B17-F899-4992A62FAED8}"/>
                </a:ext>
              </a:extLst>
            </p:cNvPr>
            <p:cNvCxnSpPr>
              <a:cxnSpLocks/>
              <a:stCxn id="1128" idx="2"/>
              <a:endCxn id="1129" idx="0"/>
            </p:cNvCxnSpPr>
            <p:nvPr/>
          </p:nvCxnSpPr>
          <p:spPr>
            <a:xfrm flipH="1">
              <a:off x="6688386" y="5773567"/>
              <a:ext cx="676066" cy="22616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Arrow Connector 1131">
              <a:extLst>
                <a:ext uri="{FF2B5EF4-FFF2-40B4-BE49-F238E27FC236}">
                  <a16:creationId xmlns:a16="http://schemas.microsoft.com/office/drawing/2014/main" id="{D666E5E8-29AA-D4C3-1F58-5FAB4A582901}"/>
                </a:ext>
              </a:extLst>
            </p:cNvPr>
            <p:cNvCxnSpPr>
              <a:cxnSpLocks/>
              <a:stCxn id="1128" idx="2"/>
              <a:endCxn id="1130" idx="0"/>
            </p:cNvCxnSpPr>
            <p:nvPr/>
          </p:nvCxnSpPr>
          <p:spPr>
            <a:xfrm flipH="1">
              <a:off x="7361872" y="5773567"/>
              <a:ext cx="2580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F33147AA-A872-D5B5-DE2E-CE3DD9CDE55B}"/>
                </a:ext>
              </a:extLst>
            </p:cNvPr>
            <p:cNvSpPr/>
            <p:nvPr/>
          </p:nvSpPr>
          <p:spPr>
            <a:xfrm>
              <a:off x="7842637" y="54103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53C0C6D1-D47E-F4E9-51BB-E1389B2329F0}"/>
                </a:ext>
              </a:extLst>
            </p:cNvPr>
            <p:cNvSpPr/>
            <p:nvPr/>
          </p:nvSpPr>
          <p:spPr>
            <a:xfrm>
              <a:off x="7842637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4241BF16-2915-143F-69E5-4FCAC9EFC526}"/>
                </a:ext>
              </a:extLst>
            </p:cNvPr>
            <p:cNvSpPr/>
            <p:nvPr/>
          </p:nvSpPr>
          <p:spPr>
            <a:xfrm>
              <a:off x="8516123" y="59997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40EABF43-CEA5-0DC5-4433-A3DFB5F0AF2B}"/>
                </a:ext>
              </a:extLst>
            </p:cNvPr>
            <p:cNvCxnSpPr>
              <a:cxnSpLocks/>
              <a:stCxn id="1133" idx="2"/>
              <a:endCxn id="1134" idx="0"/>
            </p:cNvCxnSpPr>
            <p:nvPr/>
          </p:nvCxnSpPr>
          <p:spPr>
            <a:xfrm>
              <a:off x="8024241" y="5773567"/>
              <a:ext cx="0" cy="226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Arrow Connector 1136">
              <a:extLst>
                <a:ext uri="{FF2B5EF4-FFF2-40B4-BE49-F238E27FC236}">
                  <a16:creationId xmlns:a16="http://schemas.microsoft.com/office/drawing/2014/main" id="{1AA61E5C-AC1E-07E9-BAC5-CB55483E2E13}"/>
                </a:ext>
              </a:extLst>
            </p:cNvPr>
            <p:cNvCxnSpPr>
              <a:cxnSpLocks/>
              <a:stCxn id="1133" idx="2"/>
              <a:endCxn id="1135" idx="0"/>
            </p:cNvCxnSpPr>
            <p:nvPr/>
          </p:nvCxnSpPr>
          <p:spPr>
            <a:xfrm>
              <a:off x="8024241" y="5773567"/>
              <a:ext cx="673486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894F000A-F63B-B27D-4D8A-4D5247147BD8}"/>
                </a:ext>
              </a:extLst>
            </p:cNvPr>
            <p:cNvSpPr/>
            <p:nvPr/>
          </p:nvSpPr>
          <p:spPr>
            <a:xfrm>
              <a:off x="6439219" y="4719923"/>
              <a:ext cx="2501579" cy="1682745"/>
            </a:xfrm>
            <a:prstGeom prst="rect">
              <a:avLst/>
            </a:prstGeom>
            <a:noFill/>
            <a:ln>
              <a:solidFill>
                <a:srgbClr val="DD8452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8" name="Slide Number Placeholder 1">
            <a:extLst>
              <a:ext uri="{FF2B5EF4-FFF2-40B4-BE49-F238E27FC236}">
                <a16:creationId xmlns:a16="http://schemas.microsoft.com/office/drawing/2014/main" id="{8E28CE5F-2CEF-F5F5-69FE-A7F6E34A80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3D49C-656E-6384-067F-6E32566F1111}"/>
              </a:ext>
            </a:extLst>
          </p:cNvPr>
          <p:cNvSpPr/>
          <p:nvPr/>
        </p:nvSpPr>
        <p:spPr>
          <a:xfrm rot="5400000">
            <a:off x="10386499" y="1705590"/>
            <a:ext cx="3009788" cy="536996"/>
          </a:xfrm>
          <a:prstGeom prst="roundRect">
            <a:avLst>
              <a:gd name="adj" fmla="val 105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Binomial Trees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0BF08D-CE80-E177-AA7E-EF9741DAC3C6}"/>
              </a:ext>
            </a:extLst>
          </p:cNvPr>
          <p:cNvSpPr/>
          <p:nvPr/>
        </p:nvSpPr>
        <p:spPr>
          <a:xfrm rot="5400000">
            <a:off x="10816182" y="4770357"/>
            <a:ext cx="2150423" cy="536996"/>
          </a:xfrm>
          <a:prstGeom prst="roundRect">
            <a:avLst>
              <a:gd name="adj" fmla="val 105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Bine Trees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8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4"/>
    </mc:Choice>
    <mc:Fallback xmlns="">
      <p:transition spd="slow" advTm="29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" grpId="0" animBg="1"/>
      <p:bldP spid="1145" grpId="0" animBg="1"/>
      <p:bldP spid="1146" grpId="0" animBg="1"/>
      <p:bldP spid="1153" grpId="0" animBg="1"/>
      <p:bldP spid="1154" grpId="0" animBg="1"/>
      <p:bldP spid="1155" grpId="0" animBg="1"/>
      <p:bldP spid="1150" grpId="0" animBg="1"/>
      <p:bldP spid="1161" grpId="0" animBg="1"/>
      <p:bldP spid="1162" grpId="0" animBg="1"/>
      <p:bldP spid="1163" grpId="0" animBg="1"/>
      <p:bldP spid="1170" grpId="0" animBg="1"/>
      <p:bldP spid="1171" grpId="0" animBg="1"/>
      <p:bldP spid="1172" grpId="0" animBg="1"/>
      <p:bldP spid="1167" grpId="0" animBg="1"/>
      <p:bldP spid="1182" grpId="0" animBg="1"/>
      <p:bldP spid="1244" grpId="0" animBg="1"/>
      <p:bldP spid="1245" grpId="0" animBg="1"/>
      <p:bldP spid="1246" grpId="0" animBg="1"/>
      <p:bldP spid="33" grpId="0" animBg="1"/>
      <p:bldP spid="36" grpId="0" animBg="1"/>
      <p:bldP spid="10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03EEFAC5-65E2-57BA-69CE-A56AD4317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F74BF8-46AA-85AF-3486-4A4A24018854}"/>
              </a:ext>
            </a:extLst>
          </p:cNvPr>
          <p:cNvSpPr/>
          <p:nvPr/>
        </p:nvSpPr>
        <p:spPr>
          <a:xfrm rot="5400000">
            <a:off x="10386499" y="1705590"/>
            <a:ext cx="3009788" cy="536996"/>
          </a:xfrm>
          <a:prstGeom prst="roundRect">
            <a:avLst>
              <a:gd name="adj" fmla="val 105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Binomial Trees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BC04D6-4FBB-22AA-72E4-895D8E0EA05B}"/>
              </a:ext>
            </a:extLst>
          </p:cNvPr>
          <p:cNvSpPr/>
          <p:nvPr/>
        </p:nvSpPr>
        <p:spPr>
          <a:xfrm rot="5400000">
            <a:off x="10816182" y="4770357"/>
            <a:ext cx="2150423" cy="536996"/>
          </a:xfrm>
          <a:prstGeom prst="roundRect">
            <a:avLst>
              <a:gd name="adj" fmla="val 105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Bine Trees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1E229521-0EAD-1CB2-9EC8-DC4667DCB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667"/>
            <a:ext cx="11360700" cy="54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Bine Tree Construction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839062A8-994A-C84C-B39C-EDAADF878B5A}"/>
              </a:ext>
            </a:extLst>
          </p:cNvPr>
          <p:cNvSpPr/>
          <p:nvPr/>
        </p:nvSpPr>
        <p:spPr>
          <a:xfrm>
            <a:off x="927561" y="332961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E54FAA27-FBDB-10C7-B0A9-D6F3FFDD36F2}"/>
              </a:ext>
            </a:extLst>
          </p:cNvPr>
          <p:cNvCxnSpPr/>
          <p:nvPr/>
        </p:nvCxnSpPr>
        <p:spPr>
          <a:xfrm>
            <a:off x="654879" y="4227595"/>
            <a:ext cx="15820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E1FA7F7D-24A6-4AA1-475B-F3CEEC1CE0C9}"/>
              </a:ext>
            </a:extLst>
          </p:cNvPr>
          <p:cNvSpPr/>
          <p:nvPr/>
        </p:nvSpPr>
        <p:spPr>
          <a:xfrm>
            <a:off x="927561" y="404599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21FA1725-FA7B-BC33-2413-7C2B455470FD}"/>
              </a:ext>
            </a:extLst>
          </p:cNvPr>
          <p:cNvSpPr/>
          <p:nvPr/>
        </p:nvSpPr>
        <p:spPr>
          <a:xfrm>
            <a:off x="1601047" y="404599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EFDA4749-F33D-0CCA-73EE-020BD748CA5C}"/>
              </a:ext>
            </a:extLst>
          </p:cNvPr>
          <p:cNvCxnSpPr>
            <a:stCxn id="1052" idx="2"/>
            <a:endCxn id="1053" idx="0"/>
          </p:cNvCxnSpPr>
          <p:nvPr/>
        </p:nvCxnSpPr>
        <p:spPr>
          <a:xfrm>
            <a:off x="1109165" y="3692826"/>
            <a:ext cx="0" cy="353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EBC77889-DDF5-95A7-A583-F12602DCBA1E}"/>
              </a:ext>
            </a:extLst>
          </p:cNvPr>
          <p:cNvCxnSpPr>
            <a:stCxn id="1052" idx="2"/>
            <a:endCxn id="1054" idx="0"/>
          </p:cNvCxnSpPr>
          <p:nvPr/>
        </p:nvCxnSpPr>
        <p:spPr>
          <a:xfrm>
            <a:off x="1109165" y="3692826"/>
            <a:ext cx="673486" cy="353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Straight Connector 1142">
            <a:extLst>
              <a:ext uri="{FF2B5EF4-FFF2-40B4-BE49-F238E27FC236}">
                <a16:creationId xmlns:a16="http://schemas.microsoft.com/office/drawing/2014/main" id="{9A97CD6C-6920-FAD0-94B9-7B0DDF7739E1}"/>
              </a:ext>
            </a:extLst>
          </p:cNvPr>
          <p:cNvCxnSpPr>
            <a:cxnSpLocks/>
          </p:cNvCxnSpPr>
          <p:nvPr/>
        </p:nvCxnSpPr>
        <p:spPr>
          <a:xfrm>
            <a:off x="6126546" y="3153934"/>
            <a:ext cx="54424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Straight Connector 1179">
            <a:extLst>
              <a:ext uri="{FF2B5EF4-FFF2-40B4-BE49-F238E27FC236}">
                <a16:creationId xmlns:a16="http://schemas.microsoft.com/office/drawing/2014/main" id="{CD51A1BD-A75A-A21D-D194-682DB52B2829}"/>
              </a:ext>
            </a:extLst>
          </p:cNvPr>
          <p:cNvCxnSpPr>
            <a:cxnSpLocks/>
          </p:cNvCxnSpPr>
          <p:nvPr/>
        </p:nvCxnSpPr>
        <p:spPr>
          <a:xfrm>
            <a:off x="6126546" y="2585897"/>
            <a:ext cx="54424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Straight Connector 1180">
            <a:extLst>
              <a:ext uri="{FF2B5EF4-FFF2-40B4-BE49-F238E27FC236}">
                <a16:creationId xmlns:a16="http://schemas.microsoft.com/office/drawing/2014/main" id="{1A95570F-9216-2D1F-7EF1-7CE76100800B}"/>
              </a:ext>
            </a:extLst>
          </p:cNvPr>
          <p:cNvCxnSpPr>
            <a:cxnSpLocks/>
          </p:cNvCxnSpPr>
          <p:nvPr/>
        </p:nvCxnSpPr>
        <p:spPr>
          <a:xfrm>
            <a:off x="6132370" y="1984876"/>
            <a:ext cx="54424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4" name="Rectangle 1143">
            <a:extLst>
              <a:ext uri="{FF2B5EF4-FFF2-40B4-BE49-F238E27FC236}">
                <a16:creationId xmlns:a16="http://schemas.microsoft.com/office/drawing/2014/main" id="{AEB07ACF-9F4E-26E0-0389-24CDF97D8392}"/>
              </a:ext>
            </a:extLst>
          </p:cNvPr>
          <p:cNvSpPr/>
          <p:nvPr/>
        </p:nvSpPr>
        <p:spPr>
          <a:xfrm>
            <a:off x="6340987" y="238295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B8BE29A2-A914-8557-68E3-5509F0466487}"/>
              </a:ext>
            </a:extLst>
          </p:cNvPr>
          <p:cNvSpPr/>
          <p:nvPr/>
        </p:nvSpPr>
        <p:spPr>
          <a:xfrm>
            <a:off x="6340987" y="2972330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6" name="Rectangle 1145">
            <a:extLst>
              <a:ext uri="{FF2B5EF4-FFF2-40B4-BE49-F238E27FC236}">
                <a16:creationId xmlns:a16="http://schemas.microsoft.com/office/drawing/2014/main" id="{70BD8BF1-D732-B60D-8D3E-E69034B44C24}"/>
              </a:ext>
            </a:extLst>
          </p:cNvPr>
          <p:cNvSpPr/>
          <p:nvPr/>
        </p:nvSpPr>
        <p:spPr>
          <a:xfrm>
            <a:off x="7014472" y="2972330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7" name="Straight Connector 1146">
            <a:extLst>
              <a:ext uri="{FF2B5EF4-FFF2-40B4-BE49-F238E27FC236}">
                <a16:creationId xmlns:a16="http://schemas.microsoft.com/office/drawing/2014/main" id="{52131C8A-D05C-CD64-B798-B9D3DCA3AD00}"/>
              </a:ext>
            </a:extLst>
          </p:cNvPr>
          <p:cNvCxnSpPr>
            <a:stCxn id="1144" idx="2"/>
            <a:endCxn id="1145" idx="0"/>
          </p:cNvCxnSpPr>
          <p:nvPr/>
        </p:nvCxnSpPr>
        <p:spPr>
          <a:xfrm>
            <a:off x="6522591" y="2746166"/>
            <a:ext cx="0" cy="22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Straight Arrow Connector 1147">
            <a:extLst>
              <a:ext uri="{FF2B5EF4-FFF2-40B4-BE49-F238E27FC236}">
                <a16:creationId xmlns:a16="http://schemas.microsoft.com/office/drawing/2014/main" id="{3F57C34D-0C51-9C9D-B3D3-F75CE1D947BB}"/>
              </a:ext>
            </a:extLst>
          </p:cNvPr>
          <p:cNvCxnSpPr>
            <a:stCxn id="1144" idx="2"/>
            <a:endCxn id="1146" idx="0"/>
          </p:cNvCxnSpPr>
          <p:nvPr/>
        </p:nvCxnSpPr>
        <p:spPr>
          <a:xfrm>
            <a:off x="6522591" y="2746166"/>
            <a:ext cx="673485" cy="2261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05B299F8-143F-E150-24D4-258F4D3DBA5F}"/>
              </a:ext>
            </a:extLst>
          </p:cNvPr>
          <p:cNvSpPr/>
          <p:nvPr/>
        </p:nvSpPr>
        <p:spPr>
          <a:xfrm>
            <a:off x="7676842" y="238295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523D190B-ECCE-3613-615D-CDA9D9C8411E}"/>
              </a:ext>
            </a:extLst>
          </p:cNvPr>
          <p:cNvSpPr/>
          <p:nvPr/>
        </p:nvSpPr>
        <p:spPr>
          <a:xfrm>
            <a:off x="7676842" y="297233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5" name="Rectangle 1154">
            <a:extLst>
              <a:ext uri="{FF2B5EF4-FFF2-40B4-BE49-F238E27FC236}">
                <a16:creationId xmlns:a16="http://schemas.microsoft.com/office/drawing/2014/main" id="{249684FB-5902-CB04-F819-96711FC9D9E3}"/>
              </a:ext>
            </a:extLst>
          </p:cNvPr>
          <p:cNvSpPr/>
          <p:nvPr/>
        </p:nvSpPr>
        <p:spPr>
          <a:xfrm>
            <a:off x="8350328" y="297233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56" name="Straight Connector 1155">
            <a:extLst>
              <a:ext uri="{FF2B5EF4-FFF2-40B4-BE49-F238E27FC236}">
                <a16:creationId xmlns:a16="http://schemas.microsoft.com/office/drawing/2014/main" id="{528A963A-E112-6038-1AF7-BBE811FBCD6A}"/>
              </a:ext>
            </a:extLst>
          </p:cNvPr>
          <p:cNvCxnSpPr>
            <a:stCxn id="1153" idx="2"/>
            <a:endCxn id="1154" idx="0"/>
          </p:cNvCxnSpPr>
          <p:nvPr/>
        </p:nvCxnSpPr>
        <p:spPr>
          <a:xfrm>
            <a:off x="7858446" y="2746166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Straight Arrow Connector 1156">
            <a:extLst>
              <a:ext uri="{FF2B5EF4-FFF2-40B4-BE49-F238E27FC236}">
                <a16:creationId xmlns:a16="http://schemas.microsoft.com/office/drawing/2014/main" id="{067F2EDA-1DF3-8F27-3B8E-4CF09C4A2A1E}"/>
              </a:ext>
            </a:extLst>
          </p:cNvPr>
          <p:cNvCxnSpPr>
            <a:stCxn id="1153" idx="2"/>
            <a:endCxn id="1155" idx="0"/>
          </p:cNvCxnSpPr>
          <p:nvPr/>
        </p:nvCxnSpPr>
        <p:spPr>
          <a:xfrm>
            <a:off x="7858446" y="2746166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0" name="Rectangle 1149">
            <a:extLst>
              <a:ext uri="{FF2B5EF4-FFF2-40B4-BE49-F238E27FC236}">
                <a16:creationId xmlns:a16="http://schemas.microsoft.com/office/drawing/2014/main" id="{D772B361-F4F5-C858-48A5-342122853882}"/>
              </a:ext>
            </a:extLst>
          </p:cNvPr>
          <p:cNvSpPr/>
          <p:nvPr/>
        </p:nvSpPr>
        <p:spPr>
          <a:xfrm>
            <a:off x="6340987" y="179358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51" name="Straight Arrow Connector 1150">
            <a:extLst>
              <a:ext uri="{FF2B5EF4-FFF2-40B4-BE49-F238E27FC236}">
                <a16:creationId xmlns:a16="http://schemas.microsoft.com/office/drawing/2014/main" id="{C9ABD34A-649B-01FF-B42D-D4E0FD39191E}"/>
              </a:ext>
            </a:extLst>
          </p:cNvPr>
          <p:cNvCxnSpPr>
            <a:cxnSpLocks/>
            <a:stCxn id="1150" idx="2"/>
            <a:endCxn id="1153" idx="0"/>
          </p:cNvCxnSpPr>
          <p:nvPr/>
        </p:nvCxnSpPr>
        <p:spPr>
          <a:xfrm>
            <a:off x="6522591" y="2156793"/>
            <a:ext cx="1335855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Straight Connector 1151">
            <a:extLst>
              <a:ext uri="{FF2B5EF4-FFF2-40B4-BE49-F238E27FC236}">
                <a16:creationId xmlns:a16="http://schemas.microsoft.com/office/drawing/2014/main" id="{3F5453DF-CDC3-0EDB-ED88-30245FD75FAF}"/>
              </a:ext>
            </a:extLst>
          </p:cNvPr>
          <p:cNvCxnSpPr>
            <a:cxnSpLocks/>
            <a:stCxn id="1150" idx="2"/>
            <a:endCxn id="1144" idx="0"/>
          </p:cNvCxnSpPr>
          <p:nvPr/>
        </p:nvCxnSpPr>
        <p:spPr>
          <a:xfrm>
            <a:off x="6522591" y="2156793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Rectangle 1160">
            <a:extLst>
              <a:ext uri="{FF2B5EF4-FFF2-40B4-BE49-F238E27FC236}">
                <a16:creationId xmlns:a16="http://schemas.microsoft.com/office/drawing/2014/main" id="{2E792D98-DD2C-CD39-7EC9-E1031D0B5EE8}"/>
              </a:ext>
            </a:extLst>
          </p:cNvPr>
          <p:cNvSpPr/>
          <p:nvPr/>
        </p:nvSpPr>
        <p:spPr>
          <a:xfrm>
            <a:off x="9020626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D92E105B-B2BF-3173-F284-A2B234F66E08}"/>
              </a:ext>
            </a:extLst>
          </p:cNvPr>
          <p:cNvSpPr/>
          <p:nvPr/>
        </p:nvSpPr>
        <p:spPr>
          <a:xfrm>
            <a:off x="9020626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3" name="Rectangle 1162">
            <a:extLst>
              <a:ext uri="{FF2B5EF4-FFF2-40B4-BE49-F238E27FC236}">
                <a16:creationId xmlns:a16="http://schemas.microsoft.com/office/drawing/2014/main" id="{F17FB329-F366-51A4-938E-C613BC0C5B1E}"/>
              </a:ext>
            </a:extLst>
          </p:cNvPr>
          <p:cNvSpPr/>
          <p:nvPr/>
        </p:nvSpPr>
        <p:spPr>
          <a:xfrm>
            <a:off x="9694111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4" name="Straight Connector 1163">
            <a:extLst>
              <a:ext uri="{FF2B5EF4-FFF2-40B4-BE49-F238E27FC236}">
                <a16:creationId xmlns:a16="http://schemas.microsoft.com/office/drawing/2014/main" id="{C6238062-C5B0-58B9-1F42-846FB26E58BE}"/>
              </a:ext>
            </a:extLst>
          </p:cNvPr>
          <p:cNvCxnSpPr>
            <a:stCxn id="1161" idx="2"/>
            <a:endCxn id="1162" idx="0"/>
          </p:cNvCxnSpPr>
          <p:nvPr/>
        </p:nvCxnSpPr>
        <p:spPr>
          <a:xfrm>
            <a:off x="9202230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Straight Arrow Connector 1164">
            <a:extLst>
              <a:ext uri="{FF2B5EF4-FFF2-40B4-BE49-F238E27FC236}">
                <a16:creationId xmlns:a16="http://schemas.microsoft.com/office/drawing/2014/main" id="{B773E609-5C92-9B43-D4A7-283974F79BF0}"/>
              </a:ext>
            </a:extLst>
          </p:cNvPr>
          <p:cNvCxnSpPr>
            <a:stCxn id="1161" idx="2"/>
            <a:endCxn id="1163" idx="0"/>
          </p:cNvCxnSpPr>
          <p:nvPr/>
        </p:nvCxnSpPr>
        <p:spPr>
          <a:xfrm>
            <a:off x="9202230" y="2745064"/>
            <a:ext cx="673485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0" name="Rectangle 1169">
            <a:extLst>
              <a:ext uri="{FF2B5EF4-FFF2-40B4-BE49-F238E27FC236}">
                <a16:creationId xmlns:a16="http://schemas.microsoft.com/office/drawing/2014/main" id="{057519A7-31FF-1183-D939-6BBD23B52B2E}"/>
              </a:ext>
            </a:extLst>
          </p:cNvPr>
          <p:cNvSpPr/>
          <p:nvPr/>
        </p:nvSpPr>
        <p:spPr>
          <a:xfrm>
            <a:off x="10356481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1" name="Rectangle 1170">
            <a:extLst>
              <a:ext uri="{FF2B5EF4-FFF2-40B4-BE49-F238E27FC236}">
                <a16:creationId xmlns:a16="http://schemas.microsoft.com/office/drawing/2014/main" id="{785E7166-30B5-7EC2-7923-C80C5A51F67C}"/>
              </a:ext>
            </a:extLst>
          </p:cNvPr>
          <p:cNvSpPr/>
          <p:nvPr/>
        </p:nvSpPr>
        <p:spPr>
          <a:xfrm>
            <a:off x="10356481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2" name="Rectangle 1171">
            <a:extLst>
              <a:ext uri="{FF2B5EF4-FFF2-40B4-BE49-F238E27FC236}">
                <a16:creationId xmlns:a16="http://schemas.microsoft.com/office/drawing/2014/main" id="{4AB12F3E-F087-1A4B-1A93-CEFF0CE8B216}"/>
              </a:ext>
            </a:extLst>
          </p:cNvPr>
          <p:cNvSpPr/>
          <p:nvPr/>
        </p:nvSpPr>
        <p:spPr>
          <a:xfrm>
            <a:off x="11029967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73" name="Straight Connector 1172">
            <a:extLst>
              <a:ext uri="{FF2B5EF4-FFF2-40B4-BE49-F238E27FC236}">
                <a16:creationId xmlns:a16="http://schemas.microsoft.com/office/drawing/2014/main" id="{420AF966-08E1-D0A7-28B0-1261C7CE6B3B}"/>
              </a:ext>
            </a:extLst>
          </p:cNvPr>
          <p:cNvCxnSpPr>
            <a:stCxn id="1170" idx="2"/>
            <a:endCxn id="1171" idx="0"/>
          </p:cNvCxnSpPr>
          <p:nvPr/>
        </p:nvCxnSpPr>
        <p:spPr>
          <a:xfrm>
            <a:off x="10538085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" name="Straight Arrow Connector 1173">
            <a:extLst>
              <a:ext uri="{FF2B5EF4-FFF2-40B4-BE49-F238E27FC236}">
                <a16:creationId xmlns:a16="http://schemas.microsoft.com/office/drawing/2014/main" id="{277B8C04-0022-B78A-41B5-27602EE7A170}"/>
              </a:ext>
            </a:extLst>
          </p:cNvPr>
          <p:cNvCxnSpPr>
            <a:stCxn id="1170" idx="2"/>
            <a:endCxn id="1172" idx="0"/>
          </p:cNvCxnSpPr>
          <p:nvPr/>
        </p:nvCxnSpPr>
        <p:spPr>
          <a:xfrm>
            <a:off x="10538085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88D7862D-7995-B495-995E-9BA0C2642F55}"/>
              </a:ext>
            </a:extLst>
          </p:cNvPr>
          <p:cNvSpPr/>
          <p:nvPr/>
        </p:nvSpPr>
        <p:spPr>
          <a:xfrm>
            <a:off x="9020626" y="1792484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8" name="Straight Arrow Connector 1167">
            <a:extLst>
              <a:ext uri="{FF2B5EF4-FFF2-40B4-BE49-F238E27FC236}">
                <a16:creationId xmlns:a16="http://schemas.microsoft.com/office/drawing/2014/main" id="{408CFFE5-2DC2-AAAE-62CA-D20E704C6CBB}"/>
              </a:ext>
            </a:extLst>
          </p:cNvPr>
          <p:cNvCxnSpPr>
            <a:cxnSpLocks/>
            <a:stCxn id="1167" idx="2"/>
            <a:endCxn id="1170" idx="0"/>
          </p:cNvCxnSpPr>
          <p:nvPr/>
        </p:nvCxnSpPr>
        <p:spPr>
          <a:xfrm>
            <a:off x="9202230" y="2155692"/>
            <a:ext cx="1335855" cy="2261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Straight Connector 1168">
            <a:extLst>
              <a:ext uri="{FF2B5EF4-FFF2-40B4-BE49-F238E27FC236}">
                <a16:creationId xmlns:a16="http://schemas.microsoft.com/office/drawing/2014/main" id="{4C900861-56CF-D588-5B29-8BF419ED234E}"/>
              </a:ext>
            </a:extLst>
          </p:cNvPr>
          <p:cNvCxnSpPr>
            <a:cxnSpLocks/>
            <a:stCxn id="1167" idx="2"/>
            <a:endCxn id="1161" idx="0"/>
          </p:cNvCxnSpPr>
          <p:nvPr/>
        </p:nvCxnSpPr>
        <p:spPr>
          <a:xfrm>
            <a:off x="9202230" y="2155692"/>
            <a:ext cx="0" cy="22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" name="Rectangle 1181">
            <a:extLst>
              <a:ext uri="{FF2B5EF4-FFF2-40B4-BE49-F238E27FC236}">
                <a16:creationId xmlns:a16="http://schemas.microsoft.com/office/drawing/2014/main" id="{B09B9B3C-6068-3CF0-0C9E-7F031C606759}"/>
              </a:ext>
            </a:extLst>
          </p:cNvPr>
          <p:cNvSpPr/>
          <p:nvPr/>
        </p:nvSpPr>
        <p:spPr>
          <a:xfrm>
            <a:off x="6340987" y="120985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83" name="Straight Arrow Connector 1182">
            <a:extLst>
              <a:ext uri="{FF2B5EF4-FFF2-40B4-BE49-F238E27FC236}">
                <a16:creationId xmlns:a16="http://schemas.microsoft.com/office/drawing/2014/main" id="{6428D16F-51B1-7DF1-4AE1-40EBD0AFCB30}"/>
              </a:ext>
            </a:extLst>
          </p:cNvPr>
          <p:cNvCxnSpPr>
            <a:cxnSpLocks/>
            <a:stCxn id="1182" idx="2"/>
            <a:endCxn id="1167" idx="0"/>
          </p:cNvCxnSpPr>
          <p:nvPr/>
        </p:nvCxnSpPr>
        <p:spPr>
          <a:xfrm>
            <a:off x="6522591" y="1573067"/>
            <a:ext cx="2679639" cy="2194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Straight Connector 1185">
            <a:extLst>
              <a:ext uri="{FF2B5EF4-FFF2-40B4-BE49-F238E27FC236}">
                <a16:creationId xmlns:a16="http://schemas.microsoft.com/office/drawing/2014/main" id="{FA75B06E-3315-172F-AB23-1DC743FAE14A}"/>
              </a:ext>
            </a:extLst>
          </p:cNvPr>
          <p:cNvCxnSpPr>
            <a:cxnSpLocks/>
            <a:stCxn id="1182" idx="2"/>
            <a:endCxn id="1150" idx="0"/>
          </p:cNvCxnSpPr>
          <p:nvPr/>
        </p:nvCxnSpPr>
        <p:spPr>
          <a:xfrm>
            <a:off x="6522591" y="1573067"/>
            <a:ext cx="0" cy="220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3" name="Oval 1192">
            <a:extLst>
              <a:ext uri="{FF2B5EF4-FFF2-40B4-BE49-F238E27FC236}">
                <a16:creationId xmlns:a16="http://schemas.microsoft.com/office/drawing/2014/main" id="{0A27A407-EEBF-7688-7CE6-C97C05057C3B}"/>
              </a:ext>
            </a:extLst>
          </p:cNvPr>
          <p:cNvSpPr/>
          <p:nvPr/>
        </p:nvSpPr>
        <p:spPr>
          <a:xfrm>
            <a:off x="3200573" y="776745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94" name="Oval 1193">
            <a:extLst>
              <a:ext uri="{FF2B5EF4-FFF2-40B4-BE49-F238E27FC236}">
                <a16:creationId xmlns:a16="http://schemas.microsoft.com/office/drawing/2014/main" id="{8DF24CAE-859B-A957-FB2E-8DC74ED54187}"/>
              </a:ext>
            </a:extLst>
          </p:cNvPr>
          <p:cNvSpPr/>
          <p:nvPr/>
        </p:nvSpPr>
        <p:spPr>
          <a:xfrm>
            <a:off x="3875109" y="777160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95" name="Oval 1194">
            <a:extLst>
              <a:ext uri="{FF2B5EF4-FFF2-40B4-BE49-F238E27FC236}">
                <a16:creationId xmlns:a16="http://schemas.microsoft.com/office/drawing/2014/main" id="{9815B1AB-18C8-F998-EFCB-0CCA135D9BC8}"/>
              </a:ext>
            </a:extLst>
          </p:cNvPr>
          <p:cNvSpPr/>
          <p:nvPr/>
        </p:nvSpPr>
        <p:spPr>
          <a:xfrm>
            <a:off x="4532210" y="776745"/>
            <a:ext cx="362158" cy="362158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196" name="Oval 1195">
            <a:extLst>
              <a:ext uri="{FF2B5EF4-FFF2-40B4-BE49-F238E27FC236}">
                <a16:creationId xmlns:a16="http://schemas.microsoft.com/office/drawing/2014/main" id="{C919C47A-A04A-A3B4-DD5E-D1BAA5CDC178}"/>
              </a:ext>
            </a:extLst>
          </p:cNvPr>
          <p:cNvSpPr/>
          <p:nvPr/>
        </p:nvSpPr>
        <p:spPr>
          <a:xfrm>
            <a:off x="5192212" y="776745"/>
            <a:ext cx="362158" cy="362158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7BBD0A05-494C-36B1-9F99-9F7FEE92868A}"/>
              </a:ext>
            </a:extLst>
          </p:cNvPr>
          <p:cNvSpPr/>
          <p:nvPr/>
        </p:nvSpPr>
        <p:spPr>
          <a:xfrm>
            <a:off x="927561" y="2814062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63" name="Oval 1062">
            <a:extLst>
              <a:ext uri="{FF2B5EF4-FFF2-40B4-BE49-F238E27FC236}">
                <a16:creationId xmlns:a16="http://schemas.microsoft.com/office/drawing/2014/main" id="{9C63D95A-C2D7-CE21-5D47-7AD2D7B03A02}"/>
              </a:ext>
            </a:extLst>
          </p:cNvPr>
          <p:cNvSpPr/>
          <p:nvPr/>
        </p:nvSpPr>
        <p:spPr>
          <a:xfrm>
            <a:off x="1601046" y="2821445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94F1FCBB-D927-551B-0EB5-E2CB96E8C50E}"/>
              </a:ext>
            </a:extLst>
          </p:cNvPr>
          <p:cNvCxnSpPr>
            <a:cxnSpLocks/>
          </p:cNvCxnSpPr>
          <p:nvPr/>
        </p:nvCxnSpPr>
        <p:spPr>
          <a:xfrm>
            <a:off x="357845" y="3302682"/>
            <a:ext cx="0" cy="105802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F257BCBE-1E4D-3595-7E6A-74F0B488B5B4}"/>
              </a:ext>
            </a:extLst>
          </p:cNvPr>
          <p:cNvSpPr txBox="1"/>
          <p:nvPr/>
        </p:nvSpPr>
        <p:spPr>
          <a:xfrm rot="16200000">
            <a:off x="-98526" y="3661476"/>
            <a:ext cx="533999" cy="28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Time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CD0E0659-F153-22A5-3D34-32DD1FE645BA}"/>
              </a:ext>
            </a:extLst>
          </p:cNvPr>
          <p:cNvSpPr/>
          <p:nvPr/>
        </p:nvSpPr>
        <p:spPr>
          <a:xfrm>
            <a:off x="3200571" y="1792484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8" name="Straight Arrow Connector 1097">
            <a:extLst>
              <a:ext uri="{FF2B5EF4-FFF2-40B4-BE49-F238E27FC236}">
                <a16:creationId xmlns:a16="http://schemas.microsoft.com/office/drawing/2014/main" id="{FE989F65-F53B-7F4F-5478-EEE406D14210}"/>
              </a:ext>
            </a:extLst>
          </p:cNvPr>
          <p:cNvCxnSpPr>
            <a:cxnSpLocks/>
            <a:stCxn id="1097" idx="2"/>
            <a:endCxn id="1090" idx="0"/>
          </p:cNvCxnSpPr>
          <p:nvPr/>
        </p:nvCxnSpPr>
        <p:spPr>
          <a:xfrm>
            <a:off x="3382175" y="2155692"/>
            <a:ext cx="1335855" cy="2261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Straight Connector 1100">
            <a:extLst>
              <a:ext uri="{FF2B5EF4-FFF2-40B4-BE49-F238E27FC236}">
                <a16:creationId xmlns:a16="http://schemas.microsoft.com/office/drawing/2014/main" id="{4C31A870-AF99-16F2-1172-9C5D071BEA9A}"/>
              </a:ext>
            </a:extLst>
          </p:cNvPr>
          <p:cNvCxnSpPr>
            <a:cxnSpLocks/>
            <a:stCxn id="1097" idx="2"/>
            <a:endCxn id="1081" idx="0"/>
          </p:cNvCxnSpPr>
          <p:nvPr/>
        </p:nvCxnSpPr>
        <p:spPr>
          <a:xfrm>
            <a:off x="3382175" y="2155692"/>
            <a:ext cx="0" cy="22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Connector 1103">
            <a:extLst>
              <a:ext uri="{FF2B5EF4-FFF2-40B4-BE49-F238E27FC236}">
                <a16:creationId xmlns:a16="http://schemas.microsoft.com/office/drawing/2014/main" id="{36C46687-FF41-F5ED-7096-8357A779AFC7}"/>
              </a:ext>
            </a:extLst>
          </p:cNvPr>
          <p:cNvCxnSpPr>
            <a:cxnSpLocks/>
          </p:cNvCxnSpPr>
          <p:nvPr/>
        </p:nvCxnSpPr>
        <p:spPr>
          <a:xfrm>
            <a:off x="3056020" y="2568036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50B720DB-8538-79BC-25BB-6EE62A83E00B}"/>
              </a:ext>
            </a:extLst>
          </p:cNvPr>
          <p:cNvCxnSpPr>
            <a:cxnSpLocks/>
          </p:cNvCxnSpPr>
          <p:nvPr/>
        </p:nvCxnSpPr>
        <p:spPr>
          <a:xfrm>
            <a:off x="3056021" y="3152833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AE7001BE-B542-BFBE-D8A0-953CACBB0DB9}"/>
              </a:ext>
            </a:extLst>
          </p:cNvPr>
          <p:cNvSpPr/>
          <p:nvPr/>
        </p:nvSpPr>
        <p:spPr>
          <a:xfrm>
            <a:off x="3200571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8E8328D8-B47D-6844-D8EC-8110016D8005}"/>
              </a:ext>
            </a:extLst>
          </p:cNvPr>
          <p:cNvSpPr/>
          <p:nvPr/>
        </p:nvSpPr>
        <p:spPr>
          <a:xfrm>
            <a:off x="3200571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8E67841A-E2D6-5587-58FC-325D1E60A6EA}"/>
              </a:ext>
            </a:extLst>
          </p:cNvPr>
          <p:cNvSpPr/>
          <p:nvPr/>
        </p:nvSpPr>
        <p:spPr>
          <a:xfrm>
            <a:off x="3874057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B8A258F8-889E-3B47-CA54-CC5A26F32BB2}"/>
              </a:ext>
            </a:extLst>
          </p:cNvPr>
          <p:cNvCxnSpPr>
            <a:stCxn id="1081" idx="2"/>
            <a:endCxn id="1082" idx="0"/>
          </p:cNvCxnSpPr>
          <p:nvPr/>
        </p:nvCxnSpPr>
        <p:spPr>
          <a:xfrm>
            <a:off x="3382175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Arrow Connector 1084">
            <a:extLst>
              <a:ext uri="{FF2B5EF4-FFF2-40B4-BE49-F238E27FC236}">
                <a16:creationId xmlns:a16="http://schemas.microsoft.com/office/drawing/2014/main" id="{38FB052A-E26F-5947-8DF4-A4C7E423A7CF}"/>
              </a:ext>
            </a:extLst>
          </p:cNvPr>
          <p:cNvCxnSpPr>
            <a:stCxn id="1081" idx="2"/>
            <a:endCxn id="1083" idx="0"/>
          </p:cNvCxnSpPr>
          <p:nvPr/>
        </p:nvCxnSpPr>
        <p:spPr>
          <a:xfrm>
            <a:off x="3382175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AD667A66-7F2F-7ACD-7C5A-17D15CC7AB27}"/>
              </a:ext>
            </a:extLst>
          </p:cNvPr>
          <p:cNvSpPr/>
          <p:nvPr/>
        </p:nvSpPr>
        <p:spPr>
          <a:xfrm>
            <a:off x="4536426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E529DE1A-3760-E810-0176-AF5C3496487C}"/>
              </a:ext>
            </a:extLst>
          </p:cNvPr>
          <p:cNvSpPr/>
          <p:nvPr/>
        </p:nvSpPr>
        <p:spPr>
          <a:xfrm>
            <a:off x="4536426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CD9972AF-B8C2-D033-013A-139D94E1850B}"/>
              </a:ext>
            </a:extLst>
          </p:cNvPr>
          <p:cNvSpPr/>
          <p:nvPr/>
        </p:nvSpPr>
        <p:spPr>
          <a:xfrm>
            <a:off x="5209912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3E40165F-716C-84C0-EA19-142E7A479607}"/>
              </a:ext>
            </a:extLst>
          </p:cNvPr>
          <p:cNvCxnSpPr>
            <a:stCxn id="1090" idx="2"/>
            <a:endCxn id="1091" idx="0"/>
          </p:cNvCxnSpPr>
          <p:nvPr/>
        </p:nvCxnSpPr>
        <p:spPr>
          <a:xfrm>
            <a:off x="4718030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Arrow Connector 1093">
            <a:extLst>
              <a:ext uri="{FF2B5EF4-FFF2-40B4-BE49-F238E27FC236}">
                <a16:creationId xmlns:a16="http://schemas.microsoft.com/office/drawing/2014/main" id="{A8E3C0FD-9D4C-23B0-A051-E47D640EF5A0}"/>
              </a:ext>
            </a:extLst>
          </p:cNvPr>
          <p:cNvCxnSpPr>
            <a:stCxn id="1090" idx="2"/>
            <a:endCxn id="1092" idx="0"/>
          </p:cNvCxnSpPr>
          <p:nvPr/>
        </p:nvCxnSpPr>
        <p:spPr>
          <a:xfrm>
            <a:off x="4718030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7" name="Group 1186">
            <a:extLst>
              <a:ext uri="{FF2B5EF4-FFF2-40B4-BE49-F238E27FC236}">
                <a16:creationId xmlns:a16="http://schemas.microsoft.com/office/drawing/2014/main" id="{886A1AF1-3F51-FA60-1149-C19D48706FEF}"/>
              </a:ext>
            </a:extLst>
          </p:cNvPr>
          <p:cNvGrpSpPr/>
          <p:nvPr/>
        </p:nvGrpSpPr>
        <p:grpSpPr>
          <a:xfrm>
            <a:off x="6125496" y="4842592"/>
            <a:ext cx="5448234" cy="1189378"/>
            <a:chOff x="6125496" y="4842592"/>
            <a:chExt cx="5448234" cy="118937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AC24CC-C4E6-B652-03CF-3084F90C24B0}"/>
                </a:ext>
              </a:extLst>
            </p:cNvPr>
            <p:cNvCxnSpPr>
              <a:cxnSpLocks/>
            </p:cNvCxnSpPr>
            <p:nvPr/>
          </p:nvCxnSpPr>
          <p:spPr>
            <a:xfrm>
              <a:off x="6125496" y="6031970"/>
              <a:ext cx="54424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5304EC-C4E1-5503-B434-EBD1678D67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5496" y="5463933"/>
              <a:ext cx="54424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76C656-8FC5-920B-F4F5-20E8D839820A}"/>
                </a:ext>
              </a:extLst>
            </p:cNvPr>
            <p:cNvCxnSpPr>
              <a:cxnSpLocks/>
            </p:cNvCxnSpPr>
            <p:nvPr/>
          </p:nvCxnSpPr>
          <p:spPr>
            <a:xfrm>
              <a:off x="6131320" y="4842592"/>
              <a:ext cx="54424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8686314-DEC5-BF9C-10BF-57EEA0A53F8F}"/>
              </a:ext>
            </a:extLst>
          </p:cNvPr>
          <p:cNvSpPr/>
          <p:nvPr/>
        </p:nvSpPr>
        <p:spPr>
          <a:xfrm>
            <a:off x="7690237" y="4034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90E46F58-C26D-F52A-1D0A-1A6FB46ECD0B}"/>
              </a:ext>
            </a:extLst>
          </p:cNvPr>
          <p:cNvCxnSpPr>
            <a:cxnSpLocks/>
          </p:cNvCxnSpPr>
          <p:nvPr/>
        </p:nvCxnSpPr>
        <p:spPr>
          <a:xfrm>
            <a:off x="2646257" y="679200"/>
            <a:ext cx="0" cy="562484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46FFF5-7448-85BC-F39B-B57F5F97F48D}"/>
              </a:ext>
            </a:extLst>
          </p:cNvPr>
          <p:cNvCxnSpPr>
            <a:cxnSpLocks/>
          </p:cNvCxnSpPr>
          <p:nvPr/>
        </p:nvCxnSpPr>
        <p:spPr>
          <a:xfrm>
            <a:off x="2646257" y="3535621"/>
            <a:ext cx="345736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Oval 1034">
            <a:extLst>
              <a:ext uri="{FF2B5EF4-FFF2-40B4-BE49-F238E27FC236}">
                <a16:creationId xmlns:a16="http://schemas.microsoft.com/office/drawing/2014/main" id="{9BBB24A9-3563-407E-CCC5-ED33240DD9A7}"/>
              </a:ext>
            </a:extLst>
          </p:cNvPr>
          <p:cNvSpPr/>
          <p:nvPr/>
        </p:nvSpPr>
        <p:spPr>
          <a:xfrm>
            <a:off x="4540460" y="3601485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E1A5E191-9247-615C-1E14-707CBD698859}"/>
              </a:ext>
            </a:extLst>
          </p:cNvPr>
          <p:cNvSpPr/>
          <p:nvPr/>
        </p:nvSpPr>
        <p:spPr>
          <a:xfrm>
            <a:off x="5206338" y="3591861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B7EAD403-027F-4D5C-36BE-B7A3CFE53D58}"/>
              </a:ext>
            </a:extLst>
          </p:cNvPr>
          <p:cNvSpPr/>
          <p:nvPr/>
        </p:nvSpPr>
        <p:spPr>
          <a:xfrm>
            <a:off x="3199175" y="3597631"/>
            <a:ext cx="362158" cy="362158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2091D19A-A170-264D-D932-0BB0B3D1DFBD}"/>
              </a:ext>
            </a:extLst>
          </p:cNvPr>
          <p:cNvSpPr/>
          <p:nvPr/>
        </p:nvSpPr>
        <p:spPr>
          <a:xfrm>
            <a:off x="3874582" y="3591861"/>
            <a:ext cx="362158" cy="362158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A51B7A5E-60AC-8B48-B0C6-C45B12390142}"/>
              </a:ext>
            </a:extLst>
          </p:cNvPr>
          <p:cNvGrpSpPr/>
          <p:nvPr/>
        </p:nvGrpSpPr>
        <p:grpSpPr>
          <a:xfrm>
            <a:off x="6340987" y="767229"/>
            <a:ext cx="5044688" cy="371674"/>
            <a:chOff x="6721987" y="767229"/>
            <a:chExt cx="5044688" cy="371674"/>
          </a:xfrm>
        </p:grpSpPr>
        <p:sp>
          <p:nvSpPr>
            <p:cNvPr id="1197" name="Oval 1196">
              <a:extLst>
                <a:ext uri="{FF2B5EF4-FFF2-40B4-BE49-F238E27FC236}">
                  <a16:creationId xmlns:a16="http://schemas.microsoft.com/office/drawing/2014/main" id="{5A25C170-65E7-498A-2360-26A994DBFBD6}"/>
                </a:ext>
              </a:extLst>
            </p:cNvPr>
            <p:cNvSpPr/>
            <p:nvPr/>
          </p:nvSpPr>
          <p:spPr>
            <a:xfrm>
              <a:off x="6721987" y="776744"/>
              <a:ext cx="362158" cy="362158"/>
            </a:xfrm>
            <a:prstGeom prst="ellipse">
              <a:avLst/>
            </a:prstGeom>
            <a:solidFill>
              <a:srgbClr val="4C71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0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8" name="Oval 1197">
              <a:extLst>
                <a:ext uri="{FF2B5EF4-FFF2-40B4-BE49-F238E27FC236}">
                  <a16:creationId xmlns:a16="http://schemas.microsoft.com/office/drawing/2014/main" id="{0574B304-B3B2-F8F5-8EAD-8312272E0D77}"/>
                </a:ext>
              </a:extLst>
            </p:cNvPr>
            <p:cNvSpPr/>
            <p:nvPr/>
          </p:nvSpPr>
          <p:spPr>
            <a:xfrm>
              <a:off x="7346179" y="767230"/>
              <a:ext cx="362158" cy="362158"/>
            </a:xfrm>
            <a:prstGeom prst="ellipse">
              <a:avLst/>
            </a:prstGeom>
            <a:solidFill>
              <a:srgbClr val="55A8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84E2E705-49F1-3C87-F26F-D78176E98958}"/>
                </a:ext>
              </a:extLst>
            </p:cNvPr>
            <p:cNvSpPr/>
            <p:nvPr/>
          </p:nvSpPr>
          <p:spPr>
            <a:xfrm>
              <a:off x="8062077" y="767229"/>
              <a:ext cx="362158" cy="362158"/>
            </a:xfrm>
            <a:prstGeom prst="ellipse">
              <a:avLst/>
            </a:prstGeom>
            <a:solidFill>
              <a:srgbClr val="DD84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0" name="Oval 1199">
              <a:extLst>
                <a:ext uri="{FF2B5EF4-FFF2-40B4-BE49-F238E27FC236}">
                  <a16:creationId xmlns:a16="http://schemas.microsoft.com/office/drawing/2014/main" id="{F3877179-8000-29A5-1B88-5B5DE0259175}"/>
                </a:ext>
              </a:extLst>
            </p:cNvPr>
            <p:cNvSpPr/>
            <p:nvPr/>
          </p:nvSpPr>
          <p:spPr>
            <a:xfrm>
              <a:off x="8720222" y="772212"/>
              <a:ext cx="362158" cy="362158"/>
            </a:xfrm>
            <a:prstGeom prst="ellipse">
              <a:avLst/>
            </a:prstGeom>
            <a:solidFill>
              <a:srgbClr val="C44E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1" name="Oval 1200">
              <a:extLst>
                <a:ext uri="{FF2B5EF4-FFF2-40B4-BE49-F238E27FC236}">
                  <a16:creationId xmlns:a16="http://schemas.microsoft.com/office/drawing/2014/main" id="{B50C3FE4-50C3-D747-A0E6-CF878BDB6FCF}"/>
                </a:ext>
              </a:extLst>
            </p:cNvPr>
            <p:cNvSpPr/>
            <p:nvPr/>
          </p:nvSpPr>
          <p:spPr>
            <a:xfrm>
              <a:off x="9369207" y="776744"/>
              <a:ext cx="362158" cy="362158"/>
            </a:xfrm>
            <a:prstGeom prst="ellipse">
              <a:avLst/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67D6F203-F8CE-2E1E-92E6-BAFD718F6CF8}"/>
                </a:ext>
              </a:extLst>
            </p:cNvPr>
            <p:cNvSpPr/>
            <p:nvPr/>
          </p:nvSpPr>
          <p:spPr>
            <a:xfrm>
              <a:off x="10022873" y="776745"/>
              <a:ext cx="362158" cy="362158"/>
            </a:xfrm>
            <a:prstGeom prst="ellipse">
              <a:avLst/>
            </a:prstGeom>
            <a:solidFill>
              <a:srgbClr val="9378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5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3" name="Oval 1202">
              <a:extLst>
                <a:ext uri="{FF2B5EF4-FFF2-40B4-BE49-F238E27FC236}">
                  <a16:creationId xmlns:a16="http://schemas.microsoft.com/office/drawing/2014/main" id="{96343C83-DFA4-D020-84E8-F278AEBB2C43}"/>
                </a:ext>
              </a:extLst>
            </p:cNvPr>
            <p:cNvSpPr/>
            <p:nvPr/>
          </p:nvSpPr>
          <p:spPr>
            <a:xfrm>
              <a:off x="10694242" y="776744"/>
              <a:ext cx="362158" cy="36215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6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4" name="Oval 1203">
              <a:extLst>
                <a:ext uri="{FF2B5EF4-FFF2-40B4-BE49-F238E27FC236}">
                  <a16:creationId xmlns:a16="http://schemas.microsoft.com/office/drawing/2014/main" id="{B4C8A8A9-0893-E61C-5699-7A99B681D8B0}"/>
                </a:ext>
              </a:extLst>
            </p:cNvPr>
            <p:cNvSpPr/>
            <p:nvPr/>
          </p:nvSpPr>
          <p:spPr>
            <a:xfrm>
              <a:off x="11404517" y="776744"/>
              <a:ext cx="362158" cy="362158"/>
            </a:xfrm>
            <a:prstGeom prst="ellipse">
              <a:avLst/>
            </a:prstGeom>
            <a:solidFill>
              <a:srgbClr val="CCB9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7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13AB6B30-3C01-8F10-0181-3044FF0ACC31}"/>
              </a:ext>
            </a:extLst>
          </p:cNvPr>
          <p:cNvCxnSpPr>
            <a:cxnSpLocks/>
          </p:cNvCxnSpPr>
          <p:nvPr/>
        </p:nvCxnSpPr>
        <p:spPr>
          <a:xfrm>
            <a:off x="6100657" y="679200"/>
            <a:ext cx="0" cy="562484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6BF4E5CE-0760-E6C6-58ED-840F4DDB91EA}"/>
              </a:ext>
            </a:extLst>
          </p:cNvPr>
          <p:cNvSpPr/>
          <p:nvPr/>
        </p:nvSpPr>
        <p:spPr>
          <a:xfrm>
            <a:off x="4535376" y="462985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9" name="Straight Arrow Connector 1068">
            <a:extLst>
              <a:ext uri="{FF2B5EF4-FFF2-40B4-BE49-F238E27FC236}">
                <a16:creationId xmlns:a16="http://schemas.microsoft.com/office/drawing/2014/main" id="{0DA2E841-672B-6964-99EE-3431C6534020}"/>
              </a:ext>
            </a:extLst>
          </p:cNvPr>
          <p:cNvCxnSpPr>
            <a:cxnSpLocks/>
            <a:stCxn id="1068" idx="2"/>
            <a:endCxn id="1087" idx="0"/>
          </p:cNvCxnSpPr>
          <p:nvPr/>
        </p:nvCxnSpPr>
        <p:spPr>
          <a:xfrm>
            <a:off x="4716980" y="4993067"/>
            <a:ext cx="0" cy="266825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24655893-76C8-CCC1-830C-5A44B0C873FC}"/>
              </a:ext>
            </a:extLst>
          </p:cNvPr>
          <p:cNvCxnSpPr>
            <a:cxnSpLocks/>
            <a:stCxn id="1068" idx="2"/>
            <a:endCxn id="1074" idx="0"/>
          </p:cNvCxnSpPr>
          <p:nvPr/>
        </p:nvCxnSpPr>
        <p:spPr>
          <a:xfrm flipH="1">
            <a:off x="4057191" y="4993067"/>
            <a:ext cx="659789" cy="266825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72C613A2-2E74-1328-7786-94046B273202}"/>
              </a:ext>
            </a:extLst>
          </p:cNvPr>
          <p:cNvCxnSpPr>
            <a:cxnSpLocks/>
          </p:cNvCxnSpPr>
          <p:nvPr/>
        </p:nvCxnSpPr>
        <p:spPr>
          <a:xfrm>
            <a:off x="3054970" y="5446072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3FF90670-EF35-E90D-CB6D-CDFCC2628DA3}"/>
              </a:ext>
            </a:extLst>
          </p:cNvPr>
          <p:cNvCxnSpPr>
            <a:cxnSpLocks/>
          </p:cNvCxnSpPr>
          <p:nvPr/>
        </p:nvCxnSpPr>
        <p:spPr>
          <a:xfrm>
            <a:off x="3054971" y="6030869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2E637680-2BBA-AF25-49F3-05E5B5840F28}"/>
              </a:ext>
            </a:extLst>
          </p:cNvPr>
          <p:cNvSpPr/>
          <p:nvPr/>
        </p:nvSpPr>
        <p:spPr>
          <a:xfrm>
            <a:off x="3875587" y="5259892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7E1D8418-CFD7-F60E-C0E7-F11DE76012A5}"/>
              </a:ext>
            </a:extLst>
          </p:cNvPr>
          <p:cNvSpPr/>
          <p:nvPr/>
        </p:nvSpPr>
        <p:spPr>
          <a:xfrm>
            <a:off x="3199521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4745C258-6301-EC9D-70B7-F151DA8BD129}"/>
              </a:ext>
            </a:extLst>
          </p:cNvPr>
          <p:cNvSpPr/>
          <p:nvPr/>
        </p:nvSpPr>
        <p:spPr>
          <a:xfrm>
            <a:off x="3873007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711898A1-C6B8-2087-1EB9-152576EAC406}"/>
              </a:ext>
            </a:extLst>
          </p:cNvPr>
          <p:cNvCxnSpPr>
            <a:cxnSpLocks/>
            <a:stCxn id="1074" idx="2"/>
            <a:endCxn id="1075" idx="0"/>
          </p:cNvCxnSpPr>
          <p:nvPr/>
        </p:nvCxnSpPr>
        <p:spPr>
          <a:xfrm flipH="1">
            <a:off x="3381125" y="5623100"/>
            <a:ext cx="676066" cy="226165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Arrow Connector 1077">
            <a:extLst>
              <a:ext uri="{FF2B5EF4-FFF2-40B4-BE49-F238E27FC236}">
                <a16:creationId xmlns:a16="http://schemas.microsoft.com/office/drawing/2014/main" id="{5F73AB01-8E8D-0DD1-2BD1-96F451B10BB9}"/>
              </a:ext>
            </a:extLst>
          </p:cNvPr>
          <p:cNvCxnSpPr>
            <a:cxnSpLocks/>
            <a:stCxn id="1074" idx="2"/>
            <a:endCxn id="1076" idx="0"/>
          </p:cNvCxnSpPr>
          <p:nvPr/>
        </p:nvCxnSpPr>
        <p:spPr>
          <a:xfrm flipH="1">
            <a:off x="4054611" y="5623100"/>
            <a:ext cx="2580" cy="226165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F7EABCD4-0936-175F-0658-F258D3A8E5C0}"/>
              </a:ext>
            </a:extLst>
          </p:cNvPr>
          <p:cNvSpPr/>
          <p:nvPr/>
        </p:nvSpPr>
        <p:spPr>
          <a:xfrm>
            <a:off x="4535376" y="5259892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E0A0AEC8-7846-9E79-959D-7FCF4E4C81E2}"/>
              </a:ext>
            </a:extLst>
          </p:cNvPr>
          <p:cNvSpPr/>
          <p:nvPr/>
        </p:nvSpPr>
        <p:spPr>
          <a:xfrm>
            <a:off x="4535376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30E93378-638F-6D47-8862-2ABE8B89D0A6}"/>
              </a:ext>
            </a:extLst>
          </p:cNvPr>
          <p:cNvSpPr/>
          <p:nvPr/>
        </p:nvSpPr>
        <p:spPr>
          <a:xfrm>
            <a:off x="5208862" y="58492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5" name="Straight Connector 1094">
            <a:extLst>
              <a:ext uri="{FF2B5EF4-FFF2-40B4-BE49-F238E27FC236}">
                <a16:creationId xmlns:a16="http://schemas.microsoft.com/office/drawing/2014/main" id="{2B05F736-F8B2-6C68-3BFB-3267519B245F}"/>
              </a:ext>
            </a:extLst>
          </p:cNvPr>
          <p:cNvCxnSpPr>
            <a:cxnSpLocks/>
            <a:stCxn id="1087" idx="2"/>
            <a:endCxn id="1088" idx="0"/>
          </p:cNvCxnSpPr>
          <p:nvPr/>
        </p:nvCxnSpPr>
        <p:spPr>
          <a:xfrm>
            <a:off x="4716980" y="5623100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Arrow Connector 1095">
            <a:extLst>
              <a:ext uri="{FF2B5EF4-FFF2-40B4-BE49-F238E27FC236}">
                <a16:creationId xmlns:a16="http://schemas.microsoft.com/office/drawing/2014/main" id="{9B2A7AD3-DC04-B8DA-8A43-EFA6492CD5D6}"/>
              </a:ext>
            </a:extLst>
          </p:cNvPr>
          <p:cNvCxnSpPr>
            <a:cxnSpLocks/>
            <a:stCxn id="1087" idx="2"/>
            <a:endCxn id="1089" idx="0"/>
          </p:cNvCxnSpPr>
          <p:nvPr/>
        </p:nvCxnSpPr>
        <p:spPr>
          <a:xfrm>
            <a:off x="4716980" y="5623100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5" name="Group 1184">
            <a:extLst>
              <a:ext uri="{FF2B5EF4-FFF2-40B4-BE49-F238E27FC236}">
                <a16:creationId xmlns:a16="http://schemas.microsoft.com/office/drawing/2014/main" id="{BE8AF776-4B52-C219-DB2C-E210E9D4160A}"/>
              </a:ext>
            </a:extLst>
          </p:cNvPr>
          <p:cNvGrpSpPr/>
          <p:nvPr/>
        </p:nvGrpSpPr>
        <p:grpSpPr>
          <a:xfrm>
            <a:off x="6354382" y="4627926"/>
            <a:ext cx="2372549" cy="1582614"/>
            <a:chOff x="6354382" y="4627926"/>
            <a:chExt cx="2372549" cy="158261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764DAE-AEA4-619D-973E-0A52C871B24A}"/>
                </a:ext>
              </a:extLst>
            </p:cNvPr>
            <p:cNvSpPr/>
            <p:nvPr/>
          </p:nvSpPr>
          <p:spPr>
            <a:xfrm>
              <a:off x="7690237" y="4627926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4E19EC1-5EDE-E4C3-B49F-489B10716077}"/>
                </a:ext>
              </a:extLst>
            </p:cNvPr>
            <p:cNvCxnSpPr>
              <a:cxnSpLocks/>
              <a:stCxn id="37" idx="2"/>
              <a:endCxn id="53" idx="0"/>
            </p:cNvCxnSpPr>
            <p:nvPr/>
          </p:nvCxnSpPr>
          <p:spPr>
            <a:xfrm>
              <a:off x="7871841" y="4991134"/>
              <a:ext cx="0" cy="26682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AB6497C-450D-C8C5-D27D-01606FCADF2D}"/>
                </a:ext>
              </a:extLst>
            </p:cNvPr>
            <p:cNvCxnSpPr>
              <a:cxnSpLocks/>
              <a:stCxn id="37" idx="2"/>
              <a:endCxn id="48" idx="0"/>
            </p:cNvCxnSpPr>
            <p:nvPr/>
          </p:nvCxnSpPr>
          <p:spPr>
            <a:xfrm flipH="1">
              <a:off x="7212052" y="4991134"/>
              <a:ext cx="659789" cy="26682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7E06A0-0424-9A8C-EB0B-A51DDBC48B70}"/>
                </a:ext>
              </a:extLst>
            </p:cNvPr>
            <p:cNvSpPr/>
            <p:nvPr/>
          </p:nvSpPr>
          <p:spPr>
            <a:xfrm>
              <a:off x="7030448" y="52579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4FDCDE-3204-4C65-4376-92A0ECB88DAB}"/>
                </a:ext>
              </a:extLst>
            </p:cNvPr>
            <p:cNvSpPr/>
            <p:nvPr/>
          </p:nvSpPr>
          <p:spPr>
            <a:xfrm>
              <a:off x="6354382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32DDC25-C45E-CE45-68DF-783F4E99F2F5}"/>
                </a:ext>
              </a:extLst>
            </p:cNvPr>
            <p:cNvSpPr/>
            <p:nvPr/>
          </p:nvSpPr>
          <p:spPr>
            <a:xfrm>
              <a:off x="7027868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7D59078-BED5-0BF2-5B1F-9EB75C2F63FB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6535986" y="5621167"/>
              <a:ext cx="676066" cy="22616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46862CF-69A6-F573-8A31-2078A7F28D6A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 flipH="1">
              <a:off x="7209472" y="5621167"/>
              <a:ext cx="2580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4C31C4-3F38-7D5E-D3C8-92992701A7AA}"/>
                </a:ext>
              </a:extLst>
            </p:cNvPr>
            <p:cNvSpPr/>
            <p:nvPr/>
          </p:nvSpPr>
          <p:spPr>
            <a:xfrm>
              <a:off x="7690237" y="5257959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1209609-9127-CC12-08C3-ECB1E575E227}"/>
                </a:ext>
              </a:extLst>
            </p:cNvPr>
            <p:cNvSpPr/>
            <p:nvPr/>
          </p:nvSpPr>
          <p:spPr>
            <a:xfrm>
              <a:off x="7690237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949BE6D-24AC-54D6-A99E-1F6F65C2D792}"/>
                </a:ext>
              </a:extLst>
            </p:cNvPr>
            <p:cNvSpPr/>
            <p:nvPr/>
          </p:nvSpPr>
          <p:spPr>
            <a:xfrm>
              <a:off x="8363723" y="584733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1B29D0-9D91-67FF-5D00-EE7C1414A5EF}"/>
                </a:ext>
              </a:extLst>
            </p:cNvPr>
            <p:cNvCxnSpPr>
              <a:cxnSpLocks/>
              <a:stCxn id="53" idx="2"/>
              <a:endCxn id="54" idx="0"/>
            </p:cNvCxnSpPr>
            <p:nvPr/>
          </p:nvCxnSpPr>
          <p:spPr>
            <a:xfrm>
              <a:off x="7871841" y="5621167"/>
              <a:ext cx="0" cy="226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4C09B50-CD32-FDDC-77F0-ABFBA9B0E411}"/>
                </a:ext>
              </a:extLst>
            </p:cNvPr>
            <p:cNvCxnSpPr>
              <a:cxnSpLocks/>
              <a:stCxn id="53" idx="2"/>
              <a:endCxn id="55" idx="0"/>
            </p:cNvCxnSpPr>
            <p:nvPr/>
          </p:nvCxnSpPr>
          <p:spPr>
            <a:xfrm>
              <a:off x="7871841" y="5621167"/>
              <a:ext cx="673486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FA6C6537-8BDB-03F7-7998-5197D933C992}"/>
              </a:ext>
            </a:extLst>
          </p:cNvPr>
          <p:cNvGrpSpPr/>
          <p:nvPr/>
        </p:nvGrpSpPr>
        <p:grpSpPr>
          <a:xfrm>
            <a:off x="6096000" y="3534593"/>
            <a:ext cx="5588000" cy="428564"/>
            <a:chOff x="6096000" y="3534593"/>
            <a:chExt cx="5588000" cy="42856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000E2A-89A0-50A3-47EE-EF66ABD8B501}"/>
                </a:ext>
              </a:extLst>
            </p:cNvPr>
            <p:cNvSpPr/>
            <p:nvPr/>
          </p:nvSpPr>
          <p:spPr>
            <a:xfrm>
              <a:off x="7690762" y="3596093"/>
              <a:ext cx="362158" cy="362158"/>
            </a:xfrm>
            <a:prstGeom prst="ellipse">
              <a:avLst/>
            </a:prstGeom>
            <a:solidFill>
              <a:srgbClr val="4C71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0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25F6FB7-8888-7603-3D78-24DA858FA4BB}"/>
                </a:ext>
              </a:extLst>
            </p:cNvPr>
            <p:cNvSpPr/>
            <p:nvPr/>
          </p:nvSpPr>
          <p:spPr>
            <a:xfrm>
              <a:off x="8351378" y="3593671"/>
              <a:ext cx="362158" cy="362158"/>
            </a:xfrm>
            <a:prstGeom prst="ellipse">
              <a:avLst/>
            </a:prstGeom>
            <a:solidFill>
              <a:srgbClr val="55A8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4B4DBA-7A6A-AEF7-A107-E48F88D94A65}"/>
                </a:ext>
              </a:extLst>
            </p:cNvPr>
            <p:cNvSpPr/>
            <p:nvPr/>
          </p:nvSpPr>
          <p:spPr>
            <a:xfrm>
              <a:off x="6341512" y="3600999"/>
              <a:ext cx="362158" cy="362158"/>
            </a:xfrm>
            <a:prstGeom prst="ellipse">
              <a:avLst/>
            </a:prstGeom>
            <a:solidFill>
              <a:srgbClr val="DD84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6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2D68AA1-B9EA-0E5D-BDAD-4AF68BF8C886}"/>
                </a:ext>
              </a:extLst>
            </p:cNvPr>
            <p:cNvSpPr/>
            <p:nvPr/>
          </p:nvSpPr>
          <p:spPr>
            <a:xfrm>
              <a:off x="7030052" y="3590098"/>
              <a:ext cx="362158" cy="362158"/>
            </a:xfrm>
            <a:prstGeom prst="ellipse">
              <a:avLst/>
            </a:prstGeom>
            <a:solidFill>
              <a:srgbClr val="C44E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7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6DFCF29-C3A8-1DDB-B2D7-8FDDDEF49C0B}"/>
                </a:ext>
              </a:extLst>
            </p:cNvPr>
            <p:cNvSpPr/>
            <p:nvPr/>
          </p:nvSpPr>
          <p:spPr>
            <a:xfrm>
              <a:off x="9012183" y="3597630"/>
              <a:ext cx="362158" cy="362158"/>
            </a:xfrm>
            <a:prstGeom prst="ellipse">
              <a:avLst/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B80C0C-AC10-E71A-50B7-A2B8B3B0A48D}"/>
                </a:ext>
              </a:extLst>
            </p:cNvPr>
            <p:cNvSpPr/>
            <p:nvPr/>
          </p:nvSpPr>
          <p:spPr>
            <a:xfrm>
              <a:off x="9689078" y="3597630"/>
              <a:ext cx="362158" cy="362158"/>
            </a:xfrm>
            <a:prstGeom prst="ellipse">
              <a:avLst/>
            </a:prstGeom>
            <a:solidFill>
              <a:srgbClr val="9378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2FEF356-62EE-7DFF-A8FE-77308E59CFAD}"/>
                </a:ext>
              </a:extLst>
            </p:cNvPr>
            <p:cNvSpPr/>
            <p:nvPr/>
          </p:nvSpPr>
          <p:spPr>
            <a:xfrm>
              <a:off x="10356481" y="3599701"/>
              <a:ext cx="362158" cy="36215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980776D-6709-B064-D0C3-131491FF29D1}"/>
                </a:ext>
              </a:extLst>
            </p:cNvPr>
            <p:cNvSpPr/>
            <p:nvPr/>
          </p:nvSpPr>
          <p:spPr>
            <a:xfrm>
              <a:off x="11031017" y="3597630"/>
              <a:ext cx="362158" cy="362158"/>
            </a:xfrm>
            <a:prstGeom prst="ellipse">
              <a:avLst/>
            </a:prstGeom>
            <a:solidFill>
              <a:srgbClr val="CCB9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Century Gothic" panose="020B0502020202020204" pitchFamily="34" charset="0"/>
                </a:rPr>
                <a:t>5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67354B30-1FA1-2425-3BA6-A5E21E6A0CA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534593"/>
              <a:ext cx="5588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A56A308B-25B3-7F24-57B9-759FE78251DE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>
            <a:off x="7871841" y="4397473"/>
            <a:ext cx="0" cy="230453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C5B6BFA2-7479-D688-7DD4-3A07A285A532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8053445" y="4215869"/>
            <a:ext cx="1822271" cy="4118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5" name="Rectangle 1124">
            <a:extLst>
              <a:ext uri="{FF2B5EF4-FFF2-40B4-BE49-F238E27FC236}">
                <a16:creationId xmlns:a16="http://schemas.microsoft.com/office/drawing/2014/main" id="{E0925F60-9FED-BEA6-AA4A-EAACD12F20F2}"/>
              </a:ext>
            </a:extLst>
          </p:cNvPr>
          <p:cNvSpPr/>
          <p:nvPr/>
        </p:nvSpPr>
        <p:spPr>
          <a:xfrm flipH="1">
            <a:off x="9718755" y="4631765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6" name="Straight Arrow Connector 1125">
            <a:extLst>
              <a:ext uri="{FF2B5EF4-FFF2-40B4-BE49-F238E27FC236}">
                <a16:creationId xmlns:a16="http://schemas.microsoft.com/office/drawing/2014/main" id="{3B7CFEDC-5248-84B9-46DC-6E80BC9DBDD8}"/>
              </a:ext>
            </a:extLst>
          </p:cNvPr>
          <p:cNvCxnSpPr>
            <a:cxnSpLocks/>
            <a:stCxn id="1125" idx="2"/>
            <a:endCxn id="1133" idx="0"/>
          </p:cNvCxnSpPr>
          <p:nvPr/>
        </p:nvCxnSpPr>
        <p:spPr>
          <a:xfrm flipH="1">
            <a:off x="9900359" y="4994973"/>
            <a:ext cx="0" cy="266825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Connector 1126">
            <a:extLst>
              <a:ext uri="{FF2B5EF4-FFF2-40B4-BE49-F238E27FC236}">
                <a16:creationId xmlns:a16="http://schemas.microsoft.com/office/drawing/2014/main" id="{51AA78D8-CBF2-D2A7-465B-7020615C9977}"/>
              </a:ext>
            </a:extLst>
          </p:cNvPr>
          <p:cNvCxnSpPr>
            <a:cxnSpLocks/>
            <a:stCxn id="1125" idx="2"/>
            <a:endCxn id="1128" idx="0"/>
          </p:cNvCxnSpPr>
          <p:nvPr/>
        </p:nvCxnSpPr>
        <p:spPr>
          <a:xfrm>
            <a:off x="9900359" y="4994973"/>
            <a:ext cx="659789" cy="266825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" name="Rectangle 1127">
            <a:extLst>
              <a:ext uri="{FF2B5EF4-FFF2-40B4-BE49-F238E27FC236}">
                <a16:creationId xmlns:a16="http://schemas.microsoft.com/office/drawing/2014/main" id="{A4056B65-02F0-CA83-5B95-95AFB8654282}"/>
              </a:ext>
            </a:extLst>
          </p:cNvPr>
          <p:cNvSpPr/>
          <p:nvPr/>
        </p:nvSpPr>
        <p:spPr>
          <a:xfrm flipH="1">
            <a:off x="10378544" y="526179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32D88222-B440-9C3A-8F68-414875E0DFE7}"/>
              </a:ext>
            </a:extLst>
          </p:cNvPr>
          <p:cNvSpPr/>
          <p:nvPr/>
        </p:nvSpPr>
        <p:spPr>
          <a:xfrm flipH="1">
            <a:off x="11054610" y="585117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0" name="Rectangle 1129">
            <a:extLst>
              <a:ext uri="{FF2B5EF4-FFF2-40B4-BE49-F238E27FC236}">
                <a16:creationId xmlns:a16="http://schemas.microsoft.com/office/drawing/2014/main" id="{D95C6A13-5DDD-8013-9891-D158778663A8}"/>
              </a:ext>
            </a:extLst>
          </p:cNvPr>
          <p:cNvSpPr/>
          <p:nvPr/>
        </p:nvSpPr>
        <p:spPr>
          <a:xfrm flipH="1">
            <a:off x="10381124" y="585117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31" name="Straight Connector 1130">
            <a:extLst>
              <a:ext uri="{FF2B5EF4-FFF2-40B4-BE49-F238E27FC236}">
                <a16:creationId xmlns:a16="http://schemas.microsoft.com/office/drawing/2014/main" id="{5E3DC2D3-B047-A95D-1287-CE586904418D}"/>
              </a:ext>
            </a:extLst>
          </p:cNvPr>
          <p:cNvCxnSpPr>
            <a:cxnSpLocks/>
            <a:stCxn id="1128" idx="2"/>
            <a:endCxn id="1129" idx="0"/>
          </p:cNvCxnSpPr>
          <p:nvPr/>
        </p:nvCxnSpPr>
        <p:spPr>
          <a:xfrm>
            <a:off x="10560148" y="5625006"/>
            <a:ext cx="676066" cy="226165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Straight Arrow Connector 1131">
            <a:extLst>
              <a:ext uri="{FF2B5EF4-FFF2-40B4-BE49-F238E27FC236}">
                <a16:creationId xmlns:a16="http://schemas.microsoft.com/office/drawing/2014/main" id="{8BA977EB-E5AF-1A19-2A03-E27744CB043C}"/>
              </a:ext>
            </a:extLst>
          </p:cNvPr>
          <p:cNvCxnSpPr>
            <a:cxnSpLocks/>
            <a:stCxn id="1128" idx="2"/>
            <a:endCxn id="1130" idx="0"/>
          </p:cNvCxnSpPr>
          <p:nvPr/>
        </p:nvCxnSpPr>
        <p:spPr>
          <a:xfrm>
            <a:off x="10560148" y="5625006"/>
            <a:ext cx="2580" cy="226165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FB6C7344-3D5A-80D5-D86D-42B94E7B9968}"/>
              </a:ext>
            </a:extLst>
          </p:cNvPr>
          <p:cNvSpPr/>
          <p:nvPr/>
        </p:nvSpPr>
        <p:spPr>
          <a:xfrm flipH="1">
            <a:off x="9718755" y="526179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4" name="Rectangle 1133">
            <a:extLst>
              <a:ext uri="{FF2B5EF4-FFF2-40B4-BE49-F238E27FC236}">
                <a16:creationId xmlns:a16="http://schemas.microsoft.com/office/drawing/2014/main" id="{5680C3E2-BB35-F2CA-EB8F-84AD0A4D9A80}"/>
              </a:ext>
            </a:extLst>
          </p:cNvPr>
          <p:cNvSpPr/>
          <p:nvPr/>
        </p:nvSpPr>
        <p:spPr>
          <a:xfrm flipH="1">
            <a:off x="9718755" y="585117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4216E1D1-590A-31E3-32AC-53F0EFF32A7A}"/>
              </a:ext>
            </a:extLst>
          </p:cNvPr>
          <p:cNvSpPr/>
          <p:nvPr/>
        </p:nvSpPr>
        <p:spPr>
          <a:xfrm flipH="1">
            <a:off x="9045269" y="585117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36" name="Straight Connector 1135">
            <a:extLst>
              <a:ext uri="{FF2B5EF4-FFF2-40B4-BE49-F238E27FC236}">
                <a16:creationId xmlns:a16="http://schemas.microsoft.com/office/drawing/2014/main" id="{67B99219-0361-F4B2-7C7E-480A59C4B1FE}"/>
              </a:ext>
            </a:extLst>
          </p:cNvPr>
          <p:cNvCxnSpPr>
            <a:cxnSpLocks/>
            <a:stCxn id="1133" idx="2"/>
            <a:endCxn id="1134" idx="0"/>
          </p:cNvCxnSpPr>
          <p:nvPr/>
        </p:nvCxnSpPr>
        <p:spPr>
          <a:xfrm flipH="1">
            <a:off x="9900359" y="5625006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Arrow Connector 1136">
            <a:extLst>
              <a:ext uri="{FF2B5EF4-FFF2-40B4-BE49-F238E27FC236}">
                <a16:creationId xmlns:a16="http://schemas.microsoft.com/office/drawing/2014/main" id="{C768CDDA-F66F-BAF3-A902-977097C57CD9}"/>
              </a:ext>
            </a:extLst>
          </p:cNvPr>
          <p:cNvCxnSpPr>
            <a:cxnSpLocks/>
            <a:stCxn id="1133" idx="2"/>
            <a:endCxn id="1135" idx="0"/>
          </p:cNvCxnSpPr>
          <p:nvPr/>
        </p:nvCxnSpPr>
        <p:spPr>
          <a:xfrm flipH="1">
            <a:off x="9226873" y="5625006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" name="Slide Number Placeholder 1">
            <a:extLst>
              <a:ext uri="{FF2B5EF4-FFF2-40B4-BE49-F238E27FC236}">
                <a16:creationId xmlns:a16="http://schemas.microsoft.com/office/drawing/2014/main" id="{EE506584-0C02-015C-30E2-506467CB87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11</a:t>
            </a:fld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DF8D34-D40C-B9F6-FCC2-8AB28ED64AD8}"/>
              </a:ext>
            </a:extLst>
          </p:cNvPr>
          <p:cNvGrpSpPr/>
          <p:nvPr/>
        </p:nvGrpSpPr>
        <p:grpSpPr>
          <a:xfrm>
            <a:off x="0" y="34003"/>
            <a:ext cx="12192000" cy="6299200"/>
            <a:chOff x="0" y="0"/>
            <a:chExt cx="12192000" cy="6299200"/>
          </a:xfrm>
          <a:solidFill>
            <a:srgbClr val="FFFFFF">
              <a:alpha val="74902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F0C13D-8BC3-C668-3132-A9A2DE8F1F30}"/>
                </a:ext>
              </a:extLst>
            </p:cNvPr>
            <p:cNvSpPr/>
            <p:nvPr/>
          </p:nvSpPr>
          <p:spPr>
            <a:xfrm>
              <a:off x="0" y="0"/>
              <a:ext cx="12192000" cy="629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59507B-5F8B-F024-480F-881CB56F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7772" y="139672"/>
              <a:ext cx="6816454" cy="6019856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15986-3DB5-38CB-70FD-596C856C0D44}"/>
              </a:ext>
            </a:extLst>
          </p:cNvPr>
          <p:cNvSpPr/>
          <p:nvPr/>
        </p:nvSpPr>
        <p:spPr>
          <a:xfrm>
            <a:off x="30546" y="89606"/>
            <a:ext cx="12192000" cy="62992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1A5B5F-8435-697D-F957-57C92C6C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04" b="46663"/>
          <a:stretch>
            <a:fillRect/>
          </a:stretch>
        </p:blipFill>
        <p:spPr>
          <a:xfrm>
            <a:off x="6144134" y="71936"/>
            <a:ext cx="3332981" cy="3210799"/>
          </a:xfrm>
          <a:prstGeom prst="rect">
            <a:avLst/>
          </a:prstGeom>
          <a:solidFill>
            <a:srgbClr val="FFFFFF">
              <a:alpha val="74902"/>
            </a:srgbClr>
          </a:solidFill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9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3"/>
    </mc:Choice>
    <mc:Fallback xmlns="">
      <p:transition spd="slow" advTm="45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6667 0.258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29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744A57BC-AFC1-E165-344D-78A84872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3244AA3B-0C26-8280-5753-DFEEAF2318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Butterflies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12F07-FFCC-368E-C14E-BBCB9383FC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FD1563-1F81-A5CF-6E22-9BBAAA9B01B9}"/>
              </a:ext>
            </a:extLst>
          </p:cNvPr>
          <p:cNvSpPr/>
          <p:nvPr/>
        </p:nvSpPr>
        <p:spPr>
          <a:xfrm>
            <a:off x="1173475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98251A6-B770-BFF9-1ADB-5638F4E70048}"/>
              </a:ext>
            </a:extLst>
          </p:cNvPr>
          <p:cNvSpPr/>
          <p:nvPr/>
        </p:nvSpPr>
        <p:spPr>
          <a:xfrm>
            <a:off x="1173475" y="1003635"/>
            <a:ext cx="710343" cy="710343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0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11370B-CCCB-C9CE-72DB-D8EAF53EA7D2}"/>
              </a:ext>
            </a:extLst>
          </p:cNvPr>
          <p:cNvSpPr/>
          <p:nvPr/>
        </p:nvSpPr>
        <p:spPr>
          <a:xfrm>
            <a:off x="2446118" y="994746"/>
            <a:ext cx="710343" cy="710343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1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F68179F-E646-3704-0687-E7BD56705074}"/>
              </a:ext>
            </a:extLst>
          </p:cNvPr>
          <p:cNvSpPr/>
          <p:nvPr/>
        </p:nvSpPr>
        <p:spPr>
          <a:xfrm>
            <a:off x="3798829" y="984972"/>
            <a:ext cx="710343" cy="710343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2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019F4B-0CD2-8929-56D6-913E5C4CC3B0}"/>
              </a:ext>
            </a:extLst>
          </p:cNvPr>
          <p:cNvSpPr/>
          <p:nvPr/>
        </p:nvSpPr>
        <p:spPr>
          <a:xfrm>
            <a:off x="5103742" y="994746"/>
            <a:ext cx="710343" cy="710343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3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2146D3-EA1E-AF75-85EA-548F3D3AFAC6}"/>
              </a:ext>
            </a:extLst>
          </p:cNvPr>
          <p:cNvSpPr/>
          <p:nvPr/>
        </p:nvSpPr>
        <p:spPr>
          <a:xfrm>
            <a:off x="6397575" y="1003635"/>
            <a:ext cx="710343" cy="710343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4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742E8-827E-723F-904F-2DDF08C5454A}"/>
              </a:ext>
            </a:extLst>
          </p:cNvPr>
          <p:cNvSpPr/>
          <p:nvPr/>
        </p:nvSpPr>
        <p:spPr>
          <a:xfrm>
            <a:off x="7698094" y="1003637"/>
            <a:ext cx="710343" cy="710343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5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86C174-A7E7-66EA-F212-57220E4CDF8B}"/>
              </a:ext>
            </a:extLst>
          </p:cNvPr>
          <p:cNvSpPr/>
          <p:nvPr/>
        </p:nvSpPr>
        <p:spPr>
          <a:xfrm>
            <a:off x="9007134" y="1003635"/>
            <a:ext cx="710343" cy="710343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6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506E2A7-0FB2-19BD-29C9-0A7964A6CC0A}"/>
              </a:ext>
            </a:extLst>
          </p:cNvPr>
          <p:cNvSpPr/>
          <p:nvPr/>
        </p:nvSpPr>
        <p:spPr>
          <a:xfrm>
            <a:off x="10364083" y="1003635"/>
            <a:ext cx="710343" cy="710343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7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EBB374-CEDB-F1E9-67DD-A3BCB5A34A15}"/>
              </a:ext>
            </a:extLst>
          </p:cNvPr>
          <p:cNvSpPr/>
          <p:nvPr/>
        </p:nvSpPr>
        <p:spPr>
          <a:xfrm>
            <a:off x="2445088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8C557E-F2A3-5179-ACB6-B965F89BE233}"/>
              </a:ext>
            </a:extLst>
          </p:cNvPr>
          <p:cNvSpPr/>
          <p:nvPr/>
        </p:nvSpPr>
        <p:spPr>
          <a:xfrm>
            <a:off x="3797799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796D5A-8BEA-D9EB-FE57-C0CFEC25C4F8}"/>
              </a:ext>
            </a:extLst>
          </p:cNvPr>
          <p:cNvSpPr/>
          <p:nvPr/>
        </p:nvSpPr>
        <p:spPr>
          <a:xfrm>
            <a:off x="5102712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C49C36-3736-5D0D-F513-1D7718BA1FC4}"/>
              </a:ext>
            </a:extLst>
          </p:cNvPr>
          <p:cNvSpPr/>
          <p:nvPr/>
        </p:nvSpPr>
        <p:spPr>
          <a:xfrm>
            <a:off x="6396545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90220D-4AE4-CF54-49F5-22D2D6ACCC78}"/>
              </a:ext>
            </a:extLst>
          </p:cNvPr>
          <p:cNvSpPr/>
          <p:nvPr/>
        </p:nvSpPr>
        <p:spPr>
          <a:xfrm>
            <a:off x="7697064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30916F-DEEA-DD25-5EA5-C150AB01CF11}"/>
              </a:ext>
            </a:extLst>
          </p:cNvPr>
          <p:cNvSpPr/>
          <p:nvPr/>
        </p:nvSpPr>
        <p:spPr>
          <a:xfrm>
            <a:off x="9006104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3CB9DEA-49B9-2F27-5EF7-CC8D9CA9D0D9}"/>
              </a:ext>
            </a:extLst>
          </p:cNvPr>
          <p:cNvSpPr/>
          <p:nvPr/>
        </p:nvSpPr>
        <p:spPr>
          <a:xfrm>
            <a:off x="10363053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3B2480CF-0FF0-460A-81DC-5BE6AD59D76C}"/>
              </a:ext>
            </a:extLst>
          </p:cNvPr>
          <p:cNvGrpSpPr/>
          <p:nvPr/>
        </p:nvGrpSpPr>
        <p:grpSpPr>
          <a:xfrm>
            <a:off x="764289" y="2566194"/>
            <a:ext cx="10674844" cy="1144295"/>
            <a:chOff x="764289" y="2566194"/>
            <a:chExt cx="10674844" cy="114429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D20206B-256C-D4B5-D7AF-84FED78B5207}"/>
                </a:ext>
              </a:extLst>
            </p:cNvPr>
            <p:cNvCxnSpPr>
              <a:cxnSpLocks/>
            </p:cNvCxnSpPr>
            <p:nvPr/>
          </p:nvCxnSpPr>
          <p:spPr>
            <a:xfrm>
              <a:off x="764289" y="3373287"/>
              <a:ext cx="1067484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EE1C8331-539E-BBEA-075E-FAD5FEDF8279}"/>
                </a:ext>
              </a:extLst>
            </p:cNvPr>
            <p:cNvGrpSpPr/>
            <p:nvPr/>
          </p:nvGrpSpPr>
          <p:grpSpPr>
            <a:xfrm>
              <a:off x="1173475" y="2566194"/>
              <a:ext cx="5935473" cy="1144295"/>
              <a:chOff x="1173475" y="2566194"/>
              <a:chExt cx="5935473" cy="114429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3AD7583-2756-1DFB-E95B-FEC6DDE4AC8D}"/>
                  </a:ext>
                </a:extLst>
              </p:cNvPr>
              <p:cNvCxnSpPr>
                <a:cxnSpLocks/>
                <a:stCxn id="33" idx="2"/>
                <a:endCxn id="30" idx="0"/>
              </p:cNvCxnSpPr>
              <p:nvPr/>
            </p:nvCxnSpPr>
            <p:spPr>
              <a:xfrm>
                <a:off x="1529677" y="2566194"/>
                <a:ext cx="5223070" cy="4297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4D57EE1C-4828-2DA1-79F2-71196FD870DC}"/>
                  </a:ext>
                </a:extLst>
              </p:cNvPr>
              <p:cNvGrpSpPr/>
              <p:nvPr/>
            </p:nvGrpSpPr>
            <p:grpSpPr>
              <a:xfrm>
                <a:off x="6396545" y="2566194"/>
                <a:ext cx="712403" cy="1142135"/>
                <a:chOff x="6396545" y="2566194"/>
                <a:chExt cx="712403" cy="1142135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E6213C2-0601-2FA8-7239-498AD862DF9B}"/>
                    </a:ext>
                  </a:extLst>
                </p:cNvPr>
                <p:cNvSpPr/>
                <p:nvPr/>
              </p:nvSpPr>
              <p:spPr>
                <a:xfrm>
                  <a:off x="6396545" y="2995926"/>
                  <a:ext cx="712403" cy="712403"/>
                </a:xfrm>
                <a:prstGeom prst="rect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026C826C-1472-CBC3-C712-36081D6BB6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52747" y="2566194"/>
                  <a:ext cx="0" cy="4297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2E7E1BBA-F4EB-6646-702E-31752700F54E}"/>
                  </a:ext>
                </a:extLst>
              </p:cNvPr>
              <p:cNvGrpSpPr/>
              <p:nvPr/>
            </p:nvGrpSpPr>
            <p:grpSpPr>
              <a:xfrm>
                <a:off x="1173475" y="2566194"/>
                <a:ext cx="5579272" cy="1144295"/>
                <a:chOff x="1173475" y="2566194"/>
                <a:chExt cx="5579272" cy="114429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540F05E-7DDA-DA34-3111-19B2ECE64A4A}"/>
                    </a:ext>
                  </a:extLst>
                </p:cNvPr>
                <p:cNvSpPr/>
                <p:nvPr/>
              </p:nvSpPr>
              <p:spPr>
                <a:xfrm>
                  <a:off x="1173475" y="2998086"/>
                  <a:ext cx="712403" cy="712403"/>
                </a:xfrm>
                <a:prstGeom prst="rect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0A81C4-4D12-2075-7EBE-C3C0BF8AFBCF}"/>
                    </a:ext>
                  </a:extLst>
                </p:cNvPr>
                <p:cNvCxnSpPr>
                  <a:cxnSpLocks/>
                  <a:stCxn id="33" idx="2"/>
                  <a:endCxn id="17" idx="0"/>
                </p:cNvCxnSpPr>
                <p:nvPr/>
              </p:nvCxnSpPr>
              <p:spPr>
                <a:xfrm>
                  <a:off x="1529677" y="2566194"/>
                  <a:ext cx="0" cy="4318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Arrow Connector 381">
                  <a:extLst>
                    <a:ext uri="{FF2B5EF4-FFF2-40B4-BE49-F238E27FC236}">
                      <a16:creationId xmlns:a16="http://schemas.microsoft.com/office/drawing/2014/main" id="{E284208C-1C6B-C5CE-08A0-AC4DD2E71DA5}"/>
                    </a:ext>
                  </a:extLst>
                </p:cNvPr>
                <p:cNvCxnSpPr>
                  <a:cxnSpLocks/>
                  <a:stCxn id="55" idx="2"/>
                  <a:endCxn id="17" idx="0"/>
                </p:cNvCxnSpPr>
                <p:nvPr/>
              </p:nvCxnSpPr>
              <p:spPr>
                <a:xfrm flipH="1">
                  <a:off x="1529677" y="2566194"/>
                  <a:ext cx="5223070" cy="4318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81B07234-5F56-1A19-D69F-933F2ED88829}"/>
              </a:ext>
            </a:extLst>
          </p:cNvPr>
          <p:cNvGrpSpPr/>
          <p:nvPr/>
        </p:nvGrpSpPr>
        <p:grpSpPr>
          <a:xfrm>
            <a:off x="2445088" y="2566194"/>
            <a:ext cx="8630368" cy="1144295"/>
            <a:chOff x="2445088" y="2566194"/>
            <a:chExt cx="8630368" cy="114429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BF50E3D-9CD3-5DED-3875-6A02DBA18903}"/>
                </a:ext>
              </a:extLst>
            </p:cNvPr>
            <p:cNvSpPr/>
            <p:nvPr/>
          </p:nvSpPr>
          <p:spPr>
            <a:xfrm>
              <a:off x="2445088" y="2995926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128E09A-ACB3-29B4-6069-69E78CDEDC30}"/>
                </a:ext>
              </a:extLst>
            </p:cNvPr>
            <p:cNvSpPr/>
            <p:nvPr/>
          </p:nvSpPr>
          <p:spPr>
            <a:xfrm>
              <a:off x="3797799" y="2995926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3CF600E-A50C-61F0-9412-3A01EF03A0C3}"/>
                </a:ext>
              </a:extLst>
            </p:cNvPr>
            <p:cNvSpPr/>
            <p:nvPr/>
          </p:nvSpPr>
          <p:spPr>
            <a:xfrm>
              <a:off x="5102712" y="2995926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5F3D925-B733-C347-2097-7BDF588BB280}"/>
                </a:ext>
              </a:extLst>
            </p:cNvPr>
            <p:cNvSpPr/>
            <p:nvPr/>
          </p:nvSpPr>
          <p:spPr>
            <a:xfrm>
              <a:off x="7697064" y="2995923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93C5056-B23A-0EFC-32C5-74992009BAB5}"/>
                </a:ext>
              </a:extLst>
            </p:cNvPr>
            <p:cNvSpPr/>
            <p:nvPr/>
          </p:nvSpPr>
          <p:spPr>
            <a:xfrm>
              <a:off x="9006104" y="2995923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D4D6908-A59C-53F7-2DC9-441D703B6691}"/>
                </a:ext>
              </a:extLst>
            </p:cNvPr>
            <p:cNvSpPr/>
            <p:nvPr/>
          </p:nvSpPr>
          <p:spPr>
            <a:xfrm>
              <a:off x="10363053" y="2998086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EA5FAD89-BE3B-28C6-3DCB-32E189E84317}"/>
                </a:ext>
              </a:extLst>
            </p:cNvPr>
            <p:cNvCxnSpPr>
              <a:cxnSpLocks/>
            </p:cNvCxnSpPr>
            <p:nvPr/>
          </p:nvCxnSpPr>
          <p:spPr>
            <a:xfrm>
              <a:off x="2797136" y="2566194"/>
              <a:ext cx="0" cy="429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5BEA3693-C42F-2EE2-BFA5-6CF61F66564D}"/>
                </a:ext>
              </a:extLst>
            </p:cNvPr>
            <p:cNvCxnSpPr>
              <a:cxnSpLocks/>
            </p:cNvCxnSpPr>
            <p:nvPr/>
          </p:nvCxnSpPr>
          <p:spPr>
            <a:xfrm>
              <a:off x="4154001" y="2566194"/>
              <a:ext cx="0" cy="429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425B74F1-C719-EBAF-5013-487DE4C6F706}"/>
                </a:ext>
              </a:extLst>
            </p:cNvPr>
            <p:cNvCxnSpPr>
              <a:cxnSpLocks/>
            </p:cNvCxnSpPr>
            <p:nvPr/>
          </p:nvCxnSpPr>
          <p:spPr>
            <a:xfrm>
              <a:off x="5454760" y="2566194"/>
              <a:ext cx="0" cy="429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6F38759-9F59-8201-FD8E-0708BDC8B9CE}"/>
                </a:ext>
              </a:extLst>
            </p:cNvPr>
            <p:cNvCxnSpPr>
              <a:cxnSpLocks/>
            </p:cNvCxnSpPr>
            <p:nvPr/>
          </p:nvCxnSpPr>
          <p:spPr>
            <a:xfrm>
              <a:off x="8052235" y="2566194"/>
              <a:ext cx="0" cy="429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08D6929-8D69-C554-8D00-C5DCB9B69AB4}"/>
                </a:ext>
              </a:extLst>
            </p:cNvPr>
            <p:cNvCxnSpPr>
              <a:cxnSpLocks/>
            </p:cNvCxnSpPr>
            <p:nvPr/>
          </p:nvCxnSpPr>
          <p:spPr>
            <a:xfrm>
              <a:off x="9361275" y="2566194"/>
              <a:ext cx="0" cy="429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62C2855-6456-66D4-5BD8-383CC67DCB50}"/>
                </a:ext>
              </a:extLst>
            </p:cNvPr>
            <p:cNvCxnSpPr>
              <a:cxnSpLocks/>
            </p:cNvCxnSpPr>
            <p:nvPr/>
          </p:nvCxnSpPr>
          <p:spPr>
            <a:xfrm>
              <a:off x="10719255" y="2566194"/>
              <a:ext cx="0" cy="431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>
              <a:extLst>
                <a:ext uri="{FF2B5EF4-FFF2-40B4-BE49-F238E27FC236}">
                  <a16:creationId xmlns:a16="http://schemas.microsoft.com/office/drawing/2014/main" id="{5A8C0668-9BC7-5718-6A84-71430FA00BDC}"/>
                </a:ext>
              </a:extLst>
            </p:cNvPr>
            <p:cNvCxnSpPr>
              <a:cxnSpLocks/>
              <a:stCxn id="52" idx="2"/>
              <a:endCxn id="62" idx="0"/>
            </p:cNvCxnSpPr>
            <p:nvPr/>
          </p:nvCxnSpPr>
          <p:spPr>
            <a:xfrm>
              <a:off x="2801290" y="2566194"/>
              <a:ext cx="5251976" cy="42972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456A0CB1-AC60-EC81-28FD-014944419D11}"/>
                </a:ext>
              </a:extLst>
            </p:cNvPr>
            <p:cNvCxnSpPr>
              <a:cxnSpLocks/>
              <a:stCxn id="53" idx="2"/>
              <a:endCxn id="63" idx="0"/>
            </p:cNvCxnSpPr>
            <p:nvPr/>
          </p:nvCxnSpPr>
          <p:spPr>
            <a:xfrm>
              <a:off x="4154001" y="2566194"/>
              <a:ext cx="5208305" cy="42972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>
              <a:extLst>
                <a:ext uri="{FF2B5EF4-FFF2-40B4-BE49-F238E27FC236}">
                  <a16:creationId xmlns:a16="http://schemas.microsoft.com/office/drawing/2014/main" id="{D1BFC24C-12A9-A950-E944-B8B38291012B}"/>
                </a:ext>
              </a:extLst>
            </p:cNvPr>
            <p:cNvCxnSpPr>
              <a:cxnSpLocks/>
              <a:stCxn id="56" idx="2"/>
              <a:endCxn id="59" idx="0"/>
            </p:cNvCxnSpPr>
            <p:nvPr/>
          </p:nvCxnSpPr>
          <p:spPr>
            <a:xfrm flipH="1">
              <a:off x="2801290" y="2566194"/>
              <a:ext cx="5251976" cy="42973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id="{E7CE0F9F-3840-7311-53C1-903F3AE45C64}"/>
                </a:ext>
              </a:extLst>
            </p:cNvPr>
            <p:cNvCxnSpPr>
              <a:cxnSpLocks/>
              <a:stCxn id="54" idx="2"/>
              <a:endCxn id="320" idx="0"/>
            </p:cNvCxnSpPr>
            <p:nvPr/>
          </p:nvCxnSpPr>
          <p:spPr>
            <a:xfrm>
              <a:off x="5458914" y="2566194"/>
              <a:ext cx="5260341" cy="43189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>
              <a:extLst>
                <a:ext uri="{FF2B5EF4-FFF2-40B4-BE49-F238E27FC236}">
                  <a16:creationId xmlns:a16="http://schemas.microsoft.com/office/drawing/2014/main" id="{DED8CAF0-BA2A-D83A-639D-8E635F69E591}"/>
                </a:ext>
              </a:extLst>
            </p:cNvPr>
            <p:cNvCxnSpPr>
              <a:cxnSpLocks/>
              <a:stCxn id="57" idx="2"/>
              <a:endCxn id="60" idx="0"/>
            </p:cNvCxnSpPr>
            <p:nvPr/>
          </p:nvCxnSpPr>
          <p:spPr>
            <a:xfrm flipH="1">
              <a:off x="4154001" y="2566194"/>
              <a:ext cx="5208305" cy="42973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366DD01A-FA87-1A62-9ECC-02859C90C95A}"/>
                </a:ext>
              </a:extLst>
            </p:cNvPr>
            <p:cNvCxnSpPr>
              <a:cxnSpLocks/>
              <a:stCxn id="58" idx="2"/>
              <a:endCxn id="61" idx="0"/>
            </p:cNvCxnSpPr>
            <p:nvPr/>
          </p:nvCxnSpPr>
          <p:spPr>
            <a:xfrm flipH="1">
              <a:off x="5458914" y="2566194"/>
              <a:ext cx="5260341" cy="42973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CDEFC770-89EC-8968-84FB-E9F41CD74FF2}"/>
              </a:ext>
            </a:extLst>
          </p:cNvPr>
          <p:cNvGrpSpPr/>
          <p:nvPr/>
        </p:nvGrpSpPr>
        <p:grpSpPr>
          <a:xfrm>
            <a:off x="752866" y="3708329"/>
            <a:ext cx="10674844" cy="1158167"/>
            <a:chOff x="752866" y="3708329"/>
            <a:chExt cx="10674844" cy="115816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81AB8B-0881-0D7F-5AE3-D6572E159C47}"/>
                </a:ext>
              </a:extLst>
            </p:cNvPr>
            <p:cNvCxnSpPr>
              <a:cxnSpLocks/>
            </p:cNvCxnSpPr>
            <p:nvPr/>
          </p:nvCxnSpPr>
          <p:spPr>
            <a:xfrm>
              <a:off x="752866" y="4552141"/>
              <a:ext cx="1067484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3D68-8873-CF9A-7686-78D859D602AF}"/>
                </a:ext>
              </a:extLst>
            </p:cNvPr>
            <p:cNvSpPr/>
            <p:nvPr/>
          </p:nvSpPr>
          <p:spPr>
            <a:xfrm>
              <a:off x="1173475" y="4154093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EBCA6F-7728-DB31-3F75-AF1AB43A9E76}"/>
                </a:ext>
              </a:extLst>
            </p:cNvPr>
            <p:cNvSpPr/>
            <p:nvPr/>
          </p:nvSpPr>
          <p:spPr>
            <a:xfrm>
              <a:off x="3797799" y="4154093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4383A29-19CA-816C-9A43-36A352ED28CA}"/>
                </a:ext>
              </a:extLst>
            </p:cNvPr>
            <p:cNvCxnSpPr>
              <a:cxnSpLocks/>
              <a:stCxn id="17" idx="2"/>
              <a:endCxn id="11" idx="0"/>
            </p:cNvCxnSpPr>
            <p:nvPr/>
          </p:nvCxnSpPr>
          <p:spPr>
            <a:xfrm>
              <a:off x="1529677" y="3710489"/>
              <a:ext cx="2624324" cy="44360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49F609-3287-F0A4-B55C-CD93B0EB688F}"/>
                </a:ext>
              </a:extLst>
            </p:cNvPr>
            <p:cNvCxnSpPr>
              <a:cxnSpLocks/>
              <a:stCxn id="17" idx="2"/>
              <a:endCxn id="6" idx="0"/>
            </p:cNvCxnSpPr>
            <p:nvPr/>
          </p:nvCxnSpPr>
          <p:spPr>
            <a:xfrm>
              <a:off x="1529676" y="3710489"/>
              <a:ext cx="0" cy="443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4C54FA20-C339-C870-A548-2ED569B955E7}"/>
                </a:ext>
              </a:extLst>
            </p:cNvPr>
            <p:cNvCxnSpPr>
              <a:cxnSpLocks/>
              <a:stCxn id="60" idx="2"/>
              <a:endCxn id="6" idx="0"/>
            </p:cNvCxnSpPr>
            <p:nvPr/>
          </p:nvCxnSpPr>
          <p:spPr>
            <a:xfrm flipH="1">
              <a:off x="1529677" y="3708329"/>
              <a:ext cx="2624324" cy="44576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A351B97-0126-56DE-C36E-4B804E5BE039}"/>
              </a:ext>
            </a:extLst>
          </p:cNvPr>
          <p:cNvGrpSpPr/>
          <p:nvPr/>
        </p:nvGrpSpPr>
        <p:grpSpPr>
          <a:xfrm>
            <a:off x="2445088" y="3708326"/>
            <a:ext cx="8630368" cy="1156008"/>
            <a:chOff x="2445088" y="3708326"/>
            <a:chExt cx="8630368" cy="11560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FE6660-A591-ECE3-417B-9F02F03EE738}"/>
                </a:ext>
              </a:extLst>
            </p:cNvPr>
            <p:cNvSpPr/>
            <p:nvPr/>
          </p:nvSpPr>
          <p:spPr>
            <a:xfrm>
              <a:off x="6396545" y="4151931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BC5A24D-DEC9-2715-BA9E-D483CC96645C}"/>
                </a:ext>
              </a:extLst>
            </p:cNvPr>
            <p:cNvSpPr/>
            <p:nvPr/>
          </p:nvSpPr>
          <p:spPr>
            <a:xfrm>
              <a:off x="9006104" y="4151931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12C3F7C-AB5A-1D7A-9F54-F778151AF40F}"/>
                </a:ext>
              </a:extLst>
            </p:cNvPr>
            <p:cNvCxnSpPr>
              <a:cxnSpLocks/>
              <a:stCxn id="30" idx="2"/>
              <a:endCxn id="25" idx="0"/>
            </p:cNvCxnSpPr>
            <p:nvPr/>
          </p:nvCxnSpPr>
          <p:spPr>
            <a:xfrm>
              <a:off x="6752747" y="3708329"/>
              <a:ext cx="2609559" cy="44360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71377A-FF89-58E3-15A1-0DBD75B49395}"/>
                </a:ext>
              </a:extLst>
            </p:cNvPr>
            <p:cNvCxnSpPr>
              <a:cxnSpLocks/>
            </p:cNvCxnSpPr>
            <p:nvPr/>
          </p:nvCxnSpPr>
          <p:spPr>
            <a:xfrm>
              <a:off x="6752746" y="3708329"/>
              <a:ext cx="0" cy="443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5FBC1F89-F0B6-94B6-FB55-FB8A6A605968}"/>
                </a:ext>
              </a:extLst>
            </p:cNvPr>
            <p:cNvSpPr/>
            <p:nvPr/>
          </p:nvSpPr>
          <p:spPr>
            <a:xfrm>
              <a:off x="2445088" y="4151930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C8E67428-9B82-E9E8-947A-AF6817084E54}"/>
                </a:ext>
              </a:extLst>
            </p:cNvPr>
            <p:cNvSpPr/>
            <p:nvPr/>
          </p:nvSpPr>
          <p:spPr>
            <a:xfrm>
              <a:off x="5102712" y="4151929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EAA53CF-DCC0-4E3A-AF0D-1AB6C0C4E415}"/>
                </a:ext>
              </a:extLst>
            </p:cNvPr>
            <p:cNvSpPr/>
            <p:nvPr/>
          </p:nvSpPr>
          <p:spPr>
            <a:xfrm>
              <a:off x="7697064" y="4149770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73B57157-D2C7-4922-301B-8D9F68942F8C}"/>
                </a:ext>
              </a:extLst>
            </p:cNvPr>
            <p:cNvSpPr/>
            <p:nvPr/>
          </p:nvSpPr>
          <p:spPr>
            <a:xfrm>
              <a:off x="10363053" y="4149769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592F7E0-DDE9-0103-8BDD-492AADDB9302}"/>
                </a:ext>
              </a:extLst>
            </p:cNvPr>
            <p:cNvCxnSpPr>
              <a:cxnSpLocks/>
            </p:cNvCxnSpPr>
            <p:nvPr/>
          </p:nvCxnSpPr>
          <p:spPr>
            <a:xfrm>
              <a:off x="2797135" y="3708329"/>
              <a:ext cx="0" cy="443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4ACBBCDB-CE98-2964-0E7C-161A219A100A}"/>
                </a:ext>
              </a:extLst>
            </p:cNvPr>
            <p:cNvCxnSpPr>
              <a:cxnSpLocks/>
            </p:cNvCxnSpPr>
            <p:nvPr/>
          </p:nvCxnSpPr>
          <p:spPr>
            <a:xfrm>
              <a:off x="4154001" y="3708329"/>
              <a:ext cx="0" cy="445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291A920F-0C20-D0BE-7CE1-407575E42D2B}"/>
                </a:ext>
              </a:extLst>
            </p:cNvPr>
            <p:cNvCxnSpPr>
              <a:cxnSpLocks/>
            </p:cNvCxnSpPr>
            <p:nvPr/>
          </p:nvCxnSpPr>
          <p:spPr>
            <a:xfrm>
              <a:off x="5458150" y="3708329"/>
              <a:ext cx="0" cy="443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4012725-945E-3BDB-2627-A3A0EFC1AE7E}"/>
                </a:ext>
              </a:extLst>
            </p:cNvPr>
            <p:cNvCxnSpPr>
              <a:cxnSpLocks/>
            </p:cNvCxnSpPr>
            <p:nvPr/>
          </p:nvCxnSpPr>
          <p:spPr>
            <a:xfrm>
              <a:off x="8049348" y="3708326"/>
              <a:ext cx="0" cy="4414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BC71DFD9-3CDD-B8EE-D513-79E9FDB900AA}"/>
                </a:ext>
              </a:extLst>
            </p:cNvPr>
            <p:cNvCxnSpPr>
              <a:cxnSpLocks/>
            </p:cNvCxnSpPr>
            <p:nvPr/>
          </p:nvCxnSpPr>
          <p:spPr>
            <a:xfrm>
              <a:off x="9318870" y="3708326"/>
              <a:ext cx="0" cy="443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AD8BDB8-C1DC-6175-63EE-59C2549F5463}"/>
                </a:ext>
              </a:extLst>
            </p:cNvPr>
            <p:cNvCxnSpPr>
              <a:cxnSpLocks/>
            </p:cNvCxnSpPr>
            <p:nvPr/>
          </p:nvCxnSpPr>
          <p:spPr>
            <a:xfrm>
              <a:off x="10711780" y="3710489"/>
              <a:ext cx="0" cy="439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55F704F7-A1C8-3CA8-589B-258764126F6F}"/>
                </a:ext>
              </a:extLst>
            </p:cNvPr>
            <p:cNvCxnSpPr>
              <a:cxnSpLocks/>
              <a:stCxn id="59" idx="2"/>
              <a:endCxn id="322" idx="0"/>
            </p:cNvCxnSpPr>
            <p:nvPr/>
          </p:nvCxnSpPr>
          <p:spPr>
            <a:xfrm>
              <a:off x="2801290" y="3708329"/>
              <a:ext cx="2657624" cy="4436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>
              <a:extLst>
                <a:ext uri="{FF2B5EF4-FFF2-40B4-BE49-F238E27FC236}">
                  <a16:creationId xmlns:a16="http://schemas.microsoft.com/office/drawing/2014/main" id="{41F6CDD5-1377-B998-9AF4-9E9FC628D5D8}"/>
                </a:ext>
              </a:extLst>
            </p:cNvPr>
            <p:cNvCxnSpPr>
              <a:cxnSpLocks/>
              <a:stCxn id="61" idx="2"/>
              <a:endCxn id="321" idx="0"/>
            </p:cNvCxnSpPr>
            <p:nvPr/>
          </p:nvCxnSpPr>
          <p:spPr>
            <a:xfrm flipH="1">
              <a:off x="2801290" y="3708329"/>
              <a:ext cx="2657624" cy="4436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2930096A-679E-D678-CBFE-C2F77AE3965A}"/>
                </a:ext>
              </a:extLst>
            </p:cNvPr>
            <p:cNvCxnSpPr>
              <a:cxnSpLocks/>
              <a:stCxn id="63" idx="2"/>
              <a:endCxn id="20" idx="0"/>
            </p:cNvCxnSpPr>
            <p:nvPr/>
          </p:nvCxnSpPr>
          <p:spPr>
            <a:xfrm flipH="1">
              <a:off x="6752747" y="3708326"/>
              <a:ext cx="2609559" cy="4436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>
              <a:extLst>
                <a:ext uri="{FF2B5EF4-FFF2-40B4-BE49-F238E27FC236}">
                  <a16:creationId xmlns:a16="http://schemas.microsoft.com/office/drawing/2014/main" id="{1224AB59-A360-14A1-95FA-32F5F90FE970}"/>
                </a:ext>
              </a:extLst>
            </p:cNvPr>
            <p:cNvCxnSpPr>
              <a:cxnSpLocks/>
              <a:stCxn id="320" idx="2"/>
              <a:endCxn id="323" idx="0"/>
            </p:cNvCxnSpPr>
            <p:nvPr/>
          </p:nvCxnSpPr>
          <p:spPr>
            <a:xfrm flipH="1">
              <a:off x="8053266" y="3710489"/>
              <a:ext cx="2665989" cy="43928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F4BA1D07-694C-BE26-EDAB-A3587308BF02}"/>
                </a:ext>
              </a:extLst>
            </p:cNvPr>
            <p:cNvCxnSpPr>
              <a:cxnSpLocks/>
              <a:stCxn id="62" idx="2"/>
              <a:endCxn id="324" idx="0"/>
            </p:cNvCxnSpPr>
            <p:nvPr/>
          </p:nvCxnSpPr>
          <p:spPr>
            <a:xfrm>
              <a:off x="8053266" y="3708326"/>
              <a:ext cx="2665989" cy="44144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DB6EA8C-68F7-62DA-6B3B-75833054EA63}"/>
              </a:ext>
            </a:extLst>
          </p:cNvPr>
          <p:cNvGrpSpPr/>
          <p:nvPr/>
        </p:nvGrpSpPr>
        <p:grpSpPr>
          <a:xfrm>
            <a:off x="752866" y="4862172"/>
            <a:ext cx="10674844" cy="1160331"/>
            <a:chOff x="752866" y="4862172"/>
            <a:chExt cx="10674844" cy="116033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130790F-4AF3-167B-577C-A4BA7056ECD4}"/>
                </a:ext>
              </a:extLst>
            </p:cNvPr>
            <p:cNvCxnSpPr>
              <a:cxnSpLocks/>
            </p:cNvCxnSpPr>
            <p:nvPr/>
          </p:nvCxnSpPr>
          <p:spPr>
            <a:xfrm>
              <a:off x="752866" y="5666300"/>
              <a:ext cx="1067484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DD2DC3-05FB-EE2B-0C7D-E49D6717D9DD}"/>
                </a:ext>
              </a:extLst>
            </p:cNvPr>
            <p:cNvSpPr/>
            <p:nvPr/>
          </p:nvSpPr>
          <p:spPr>
            <a:xfrm>
              <a:off x="1173475" y="5310098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6000BB-CEFD-6310-FD22-70236FFF311F}"/>
                </a:ext>
              </a:extLst>
            </p:cNvPr>
            <p:cNvSpPr/>
            <p:nvPr/>
          </p:nvSpPr>
          <p:spPr>
            <a:xfrm>
              <a:off x="2445088" y="5310098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E00A5F-DA48-5AD6-5869-521E537FA45B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529676" y="4866496"/>
              <a:ext cx="0" cy="443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732C650-186C-9035-CADB-7A56860DD0FA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1529677" y="4866496"/>
              <a:ext cx="1271613" cy="44360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815754-2030-F029-6F17-C5360FC19A6D}"/>
                </a:ext>
              </a:extLst>
            </p:cNvPr>
            <p:cNvSpPr/>
            <p:nvPr/>
          </p:nvSpPr>
          <p:spPr>
            <a:xfrm>
              <a:off x="3797799" y="5310100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358DF1-D0EC-8125-ACAE-258F882688BD}"/>
                </a:ext>
              </a:extLst>
            </p:cNvPr>
            <p:cNvSpPr/>
            <p:nvPr/>
          </p:nvSpPr>
          <p:spPr>
            <a:xfrm>
              <a:off x="5102712" y="5310100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3D4D5D-4D53-4F0E-2DB5-269AFB7E1338}"/>
                </a:ext>
              </a:extLst>
            </p:cNvPr>
            <p:cNvCxnSpPr>
              <a:cxnSpLocks/>
            </p:cNvCxnSpPr>
            <p:nvPr/>
          </p:nvCxnSpPr>
          <p:spPr>
            <a:xfrm>
              <a:off x="4154000" y="4866496"/>
              <a:ext cx="0" cy="443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5A6CA17-25C5-F7D1-33AF-5A1062BBDFB4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>
            <a:xfrm>
              <a:off x="4154001" y="4866496"/>
              <a:ext cx="1304913" cy="44360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5B35D6-D8CF-65DC-BB66-52C2C3A6D9BC}"/>
                </a:ext>
              </a:extLst>
            </p:cNvPr>
            <p:cNvSpPr/>
            <p:nvPr/>
          </p:nvSpPr>
          <p:spPr>
            <a:xfrm>
              <a:off x="6396545" y="5307939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899D05-8B50-3882-49FE-F83BCAFC78F8}"/>
                </a:ext>
              </a:extLst>
            </p:cNvPr>
            <p:cNvSpPr/>
            <p:nvPr/>
          </p:nvSpPr>
          <p:spPr>
            <a:xfrm>
              <a:off x="7697064" y="5307939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A91E7C-4E52-37EC-C17E-F4021EFF16E3}"/>
                </a:ext>
              </a:extLst>
            </p:cNvPr>
            <p:cNvCxnSpPr>
              <a:cxnSpLocks/>
            </p:cNvCxnSpPr>
            <p:nvPr/>
          </p:nvCxnSpPr>
          <p:spPr>
            <a:xfrm>
              <a:off x="6752746" y="4864334"/>
              <a:ext cx="0" cy="443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8B08498-2C36-1CCF-16B1-313E907C9C0F}"/>
                </a:ext>
              </a:extLst>
            </p:cNvPr>
            <p:cNvCxnSpPr>
              <a:stCxn id="20" idx="2"/>
              <a:endCxn id="22" idx="0"/>
            </p:cNvCxnSpPr>
            <p:nvPr/>
          </p:nvCxnSpPr>
          <p:spPr>
            <a:xfrm>
              <a:off x="6752747" y="4864334"/>
              <a:ext cx="1300519" cy="4436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60825F-28AF-B85A-E28C-7B764A2548D2}"/>
                </a:ext>
              </a:extLst>
            </p:cNvPr>
            <p:cNvSpPr/>
            <p:nvPr/>
          </p:nvSpPr>
          <p:spPr>
            <a:xfrm>
              <a:off x="9006104" y="5307939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C9DFE4-542B-679A-8FDC-4E7DE7B42296}"/>
                </a:ext>
              </a:extLst>
            </p:cNvPr>
            <p:cNvSpPr/>
            <p:nvPr/>
          </p:nvSpPr>
          <p:spPr>
            <a:xfrm>
              <a:off x="10363053" y="5307939"/>
              <a:ext cx="712403" cy="712403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9EAF1F-4D26-9510-2A4F-8D2D8C973831}"/>
                </a:ext>
              </a:extLst>
            </p:cNvPr>
            <p:cNvCxnSpPr>
              <a:cxnSpLocks/>
            </p:cNvCxnSpPr>
            <p:nvPr/>
          </p:nvCxnSpPr>
          <p:spPr>
            <a:xfrm>
              <a:off x="9362305" y="4864334"/>
              <a:ext cx="0" cy="443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C305AE7-DAC4-FE8F-C862-0A77161432CA}"/>
                </a:ext>
              </a:extLst>
            </p:cNvPr>
            <p:cNvCxnSpPr>
              <a:stCxn id="25" idx="2"/>
              <a:endCxn id="27" idx="0"/>
            </p:cNvCxnSpPr>
            <p:nvPr/>
          </p:nvCxnSpPr>
          <p:spPr>
            <a:xfrm>
              <a:off x="9362306" y="4864334"/>
              <a:ext cx="1356949" cy="4436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EF424A1-10F4-20C8-7CA1-53558E496953}"/>
                </a:ext>
              </a:extLst>
            </p:cNvPr>
            <p:cNvCxnSpPr>
              <a:cxnSpLocks/>
              <a:stCxn id="8" idx="0"/>
              <a:endCxn id="321" idx="2"/>
            </p:cNvCxnSpPr>
            <p:nvPr/>
          </p:nvCxnSpPr>
          <p:spPr>
            <a:xfrm flipV="1">
              <a:off x="2801290" y="4864333"/>
              <a:ext cx="0" cy="445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52A60F5E-7738-7713-9925-F464AA42F336}"/>
                </a:ext>
              </a:extLst>
            </p:cNvPr>
            <p:cNvCxnSpPr>
              <a:cxnSpLocks/>
            </p:cNvCxnSpPr>
            <p:nvPr/>
          </p:nvCxnSpPr>
          <p:spPr>
            <a:xfrm>
              <a:off x="5451909" y="4864332"/>
              <a:ext cx="0" cy="445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4638BF9D-7F93-8238-880C-DA00FF84E711}"/>
                </a:ext>
              </a:extLst>
            </p:cNvPr>
            <p:cNvCxnSpPr>
              <a:cxnSpLocks/>
              <a:stCxn id="323" idx="2"/>
              <a:endCxn id="22" idx="0"/>
            </p:cNvCxnSpPr>
            <p:nvPr/>
          </p:nvCxnSpPr>
          <p:spPr>
            <a:xfrm>
              <a:off x="8053266" y="4862173"/>
              <a:ext cx="0" cy="4457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701614B8-3BC8-ACBB-763C-8E55DC4852DA}"/>
                </a:ext>
              </a:extLst>
            </p:cNvPr>
            <p:cNvCxnSpPr>
              <a:cxnSpLocks/>
            </p:cNvCxnSpPr>
            <p:nvPr/>
          </p:nvCxnSpPr>
          <p:spPr>
            <a:xfrm>
              <a:off x="10711780" y="4862172"/>
              <a:ext cx="0" cy="445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>
              <a:extLst>
                <a:ext uri="{FF2B5EF4-FFF2-40B4-BE49-F238E27FC236}">
                  <a16:creationId xmlns:a16="http://schemas.microsoft.com/office/drawing/2014/main" id="{49DB887B-8F36-31C7-EF18-4A92706EC609}"/>
                </a:ext>
              </a:extLst>
            </p:cNvPr>
            <p:cNvCxnSpPr>
              <a:cxnSpLocks/>
              <a:stCxn id="321" idx="2"/>
              <a:endCxn id="7" idx="0"/>
            </p:cNvCxnSpPr>
            <p:nvPr/>
          </p:nvCxnSpPr>
          <p:spPr>
            <a:xfrm flipH="1">
              <a:off x="1529677" y="4864333"/>
              <a:ext cx="1271613" cy="4457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>
              <a:extLst>
                <a:ext uri="{FF2B5EF4-FFF2-40B4-BE49-F238E27FC236}">
                  <a16:creationId xmlns:a16="http://schemas.microsoft.com/office/drawing/2014/main" id="{AE53BC13-36CD-ED2D-9612-5CA6800E68E9}"/>
                </a:ext>
              </a:extLst>
            </p:cNvPr>
            <p:cNvCxnSpPr>
              <a:cxnSpLocks/>
              <a:stCxn id="322" idx="2"/>
              <a:endCxn id="12" idx="0"/>
            </p:cNvCxnSpPr>
            <p:nvPr/>
          </p:nvCxnSpPr>
          <p:spPr>
            <a:xfrm flipH="1">
              <a:off x="4154001" y="4864332"/>
              <a:ext cx="1304913" cy="44576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>
              <a:extLst>
                <a:ext uri="{FF2B5EF4-FFF2-40B4-BE49-F238E27FC236}">
                  <a16:creationId xmlns:a16="http://schemas.microsoft.com/office/drawing/2014/main" id="{419DBBFC-DBE1-47FB-26E5-FE4E3F553545}"/>
                </a:ext>
              </a:extLst>
            </p:cNvPr>
            <p:cNvCxnSpPr>
              <a:cxnSpLocks/>
              <a:stCxn id="323" idx="2"/>
              <a:endCxn id="21" idx="0"/>
            </p:cNvCxnSpPr>
            <p:nvPr/>
          </p:nvCxnSpPr>
          <p:spPr>
            <a:xfrm flipH="1">
              <a:off x="6752747" y="4862173"/>
              <a:ext cx="1300519" cy="44576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>
              <a:extLst>
                <a:ext uri="{FF2B5EF4-FFF2-40B4-BE49-F238E27FC236}">
                  <a16:creationId xmlns:a16="http://schemas.microsoft.com/office/drawing/2014/main" id="{6C01444F-CFF7-1DA5-457C-F50D76C63258}"/>
                </a:ext>
              </a:extLst>
            </p:cNvPr>
            <p:cNvCxnSpPr>
              <a:cxnSpLocks/>
              <a:stCxn id="324" idx="2"/>
              <a:endCxn id="26" idx="0"/>
            </p:cNvCxnSpPr>
            <p:nvPr/>
          </p:nvCxnSpPr>
          <p:spPr>
            <a:xfrm flipH="1">
              <a:off x="9362306" y="4862172"/>
              <a:ext cx="1356949" cy="44576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60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5"/>
    </mc:Choice>
    <mc:Fallback xmlns="">
      <p:transition spd="slow" advTm="49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43EA2648-12BA-48FF-C599-4FBBA62FD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97A34AD5-9E83-3D22-AB19-B3102D62E6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Butterflies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F5572D-9DB7-4906-BD66-AB376C1B98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8144C6-0B9D-4BDA-E5DD-D4611964B6D8}"/>
              </a:ext>
            </a:extLst>
          </p:cNvPr>
          <p:cNvSpPr/>
          <p:nvPr/>
        </p:nvSpPr>
        <p:spPr>
          <a:xfrm>
            <a:off x="1173475" y="185379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8B0C2D-62E1-F62F-2659-2D286589DDE4}"/>
              </a:ext>
            </a:extLst>
          </p:cNvPr>
          <p:cNvSpPr/>
          <p:nvPr/>
        </p:nvSpPr>
        <p:spPr>
          <a:xfrm>
            <a:off x="1173475" y="1003635"/>
            <a:ext cx="710343" cy="710343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0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456768E-5AC3-5A91-093C-AF576805ED0D}"/>
              </a:ext>
            </a:extLst>
          </p:cNvPr>
          <p:cNvSpPr/>
          <p:nvPr/>
        </p:nvSpPr>
        <p:spPr>
          <a:xfrm>
            <a:off x="2446118" y="994746"/>
            <a:ext cx="710343" cy="710343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1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CE2FF5-6905-2367-4A67-5423B6F4ACDB}"/>
              </a:ext>
            </a:extLst>
          </p:cNvPr>
          <p:cNvSpPr/>
          <p:nvPr/>
        </p:nvSpPr>
        <p:spPr>
          <a:xfrm>
            <a:off x="3798829" y="984972"/>
            <a:ext cx="710343" cy="710343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2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446B331-925D-5580-DD46-BA27074446FE}"/>
              </a:ext>
            </a:extLst>
          </p:cNvPr>
          <p:cNvSpPr/>
          <p:nvPr/>
        </p:nvSpPr>
        <p:spPr>
          <a:xfrm>
            <a:off x="5103742" y="994746"/>
            <a:ext cx="710343" cy="710343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3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9F4DB2-52D9-23BF-9D11-30005DC8407F}"/>
              </a:ext>
            </a:extLst>
          </p:cNvPr>
          <p:cNvSpPr/>
          <p:nvPr/>
        </p:nvSpPr>
        <p:spPr>
          <a:xfrm>
            <a:off x="6397575" y="1003635"/>
            <a:ext cx="710343" cy="710343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4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CDEE13-6D79-AAEC-61ED-C903B293B6C8}"/>
              </a:ext>
            </a:extLst>
          </p:cNvPr>
          <p:cNvSpPr/>
          <p:nvPr/>
        </p:nvSpPr>
        <p:spPr>
          <a:xfrm>
            <a:off x="7698094" y="1003637"/>
            <a:ext cx="710343" cy="710343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5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926B6AA-7E06-E3EC-6E4E-141E56034598}"/>
              </a:ext>
            </a:extLst>
          </p:cNvPr>
          <p:cNvSpPr/>
          <p:nvPr/>
        </p:nvSpPr>
        <p:spPr>
          <a:xfrm>
            <a:off x="9007134" y="1003635"/>
            <a:ext cx="710343" cy="710343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6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1EB395E-CC81-20A5-0B34-8E8088356D27}"/>
              </a:ext>
            </a:extLst>
          </p:cNvPr>
          <p:cNvSpPr/>
          <p:nvPr/>
        </p:nvSpPr>
        <p:spPr>
          <a:xfrm>
            <a:off x="10364083" y="1003635"/>
            <a:ext cx="710343" cy="710343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latin typeface="Century Gothic" panose="020B0502020202020204" pitchFamily="34" charset="0"/>
              </a:rPr>
              <a:t>7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F6A341-2931-1C36-89F7-13B4F3A0AF6E}"/>
              </a:ext>
            </a:extLst>
          </p:cNvPr>
          <p:cNvCxnSpPr>
            <a:cxnSpLocks/>
          </p:cNvCxnSpPr>
          <p:nvPr/>
        </p:nvCxnSpPr>
        <p:spPr>
          <a:xfrm>
            <a:off x="764289" y="3373287"/>
            <a:ext cx="106748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35AE18-86A4-147A-3CB0-072AA08B3EF6}"/>
              </a:ext>
            </a:extLst>
          </p:cNvPr>
          <p:cNvCxnSpPr>
            <a:cxnSpLocks/>
            <a:stCxn id="33" idx="2"/>
            <a:endCxn id="30" idx="0"/>
          </p:cNvCxnSpPr>
          <p:nvPr/>
        </p:nvCxnSpPr>
        <p:spPr>
          <a:xfrm>
            <a:off x="1529677" y="2566194"/>
            <a:ext cx="5223070" cy="42973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8F4B3A2-18E6-4192-A6EC-B31AE6EEA0C4}"/>
              </a:ext>
            </a:extLst>
          </p:cNvPr>
          <p:cNvSpPr/>
          <p:nvPr/>
        </p:nvSpPr>
        <p:spPr>
          <a:xfrm>
            <a:off x="6396545" y="2995926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193F6-743D-0533-FB85-C384A5122471}"/>
              </a:ext>
            </a:extLst>
          </p:cNvPr>
          <p:cNvSpPr/>
          <p:nvPr/>
        </p:nvSpPr>
        <p:spPr>
          <a:xfrm>
            <a:off x="1173475" y="2998086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DCC966-0805-5A36-D697-6F0A8286A6E0}"/>
              </a:ext>
            </a:extLst>
          </p:cNvPr>
          <p:cNvCxnSpPr>
            <a:cxnSpLocks/>
            <a:stCxn id="33" idx="2"/>
            <a:endCxn id="17" idx="0"/>
          </p:cNvCxnSpPr>
          <p:nvPr/>
        </p:nvCxnSpPr>
        <p:spPr>
          <a:xfrm>
            <a:off x="1529677" y="2566194"/>
            <a:ext cx="0" cy="431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89219F-15E9-A234-A2CB-AEDD2D522595}"/>
              </a:ext>
            </a:extLst>
          </p:cNvPr>
          <p:cNvCxnSpPr>
            <a:cxnSpLocks/>
          </p:cNvCxnSpPr>
          <p:nvPr/>
        </p:nvCxnSpPr>
        <p:spPr>
          <a:xfrm>
            <a:off x="752866" y="4552141"/>
            <a:ext cx="106748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A58856D-B697-1718-89E6-7E35CA7C6E07}"/>
              </a:ext>
            </a:extLst>
          </p:cNvPr>
          <p:cNvSpPr/>
          <p:nvPr/>
        </p:nvSpPr>
        <p:spPr>
          <a:xfrm>
            <a:off x="1173475" y="4154093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FCE017-0F58-12CF-0A28-7B0A6656E93A}"/>
              </a:ext>
            </a:extLst>
          </p:cNvPr>
          <p:cNvSpPr/>
          <p:nvPr/>
        </p:nvSpPr>
        <p:spPr>
          <a:xfrm>
            <a:off x="3797799" y="4154093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5E31EE-D23F-657F-E4E8-332EC38DF14C}"/>
              </a:ext>
            </a:extLst>
          </p:cNvPr>
          <p:cNvCxnSpPr>
            <a:cxnSpLocks/>
            <a:stCxn id="17" idx="2"/>
            <a:endCxn id="11" idx="0"/>
          </p:cNvCxnSpPr>
          <p:nvPr/>
        </p:nvCxnSpPr>
        <p:spPr>
          <a:xfrm>
            <a:off x="1529677" y="3710489"/>
            <a:ext cx="2624324" cy="44360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6C2B6E-A17A-EBBD-8D55-A75E61E462C0}"/>
              </a:ext>
            </a:extLst>
          </p:cNvPr>
          <p:cNvCxnSpPr>
            <a:cxnSpLocks/>
            <a:stCxn id="17" idx="2"/>
            <a:endCxn id="6" idx="0"/>
          </p:cNvCxnSpPr>
          <p:nvPr/>
        </p:nvCxnSpPr>
        <p:spPr>
          <a:xfrm>
            <a:off x="1529676" y="3710489"/>
            <a:ext cx="0" cy="443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379C201-2464-5001-8851-FEB00BC70EA4}"/>
              </a:ext>
            </a:extLst>
          </p:cNvPr>
          <p:cNvSpPr/>
          <p:nvPr/>
        </p:nvSpPr>
        <p:spPr>
          <a:xfrm>
            <a:off x="6396545" y="415193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87F625-6332-3FC7-E9C5-417CC885C45A}"/>
              </a:ext>
            </a:extLst>
          </p:cNvPr>
          <p:cNvSpPr/>
          <p:nvPr/>
        </p:nvSpPr>
        <p:spPr>
          <a:xfrm>
            <a:off x="9006104" y="4151931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3B06C4-ADA6-783E-3CC6-E46F40831006}"/>
              </a:ext>
            </a:extLst>
          </p:cNvPr>
          <p:cNvCxnSpPr>
            <a:cxnSpLocks/>
            <a:stCxn id="30" idx="2"/>
            <a:endCxn id="25" idx="0"/>
          </p:cNvCxnSpPr>
          <p:nvPr/>
        </p:nvCxnSpPr>
        <p:spPr>
          <a:xfrm>
            <a:off x="6752747" y="3708329"/>
            <a:ext cx="2609559" cy="44360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278F35-1CFE-7CEB-430F-E62EC3E35C5D}"/>
              </a:ext>
            </a:extLst>
          </p:cNvPr>
          <p:cNvCxnSpPr>
            <a:cxnSpLocks/>
          </p:cNvCxnSpPr>
          <p:nvPr/>
        </p:nvCxnSpPr>
        <p:spPr>
          <a:xfrm>
            <a:off x="6752746" y="3708329"/>
            <a:ext cx="0" cy="443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529BD9-3A64-4F91-8A75-878383FEC2FC}"/>
              </a:ext>
            </a:extLst>
          </p:cNvPr>
          <p:cNvCxnSpPr>
            <a:cxnSpLocks/>
          </p:cNvCxnSpPr>
          <p:nvPr/>
        </p:nvCxnSpPr>
        <p:spPr>
          <a:xfrm>
            <a:off x="752866" y="5666300"/>
            <a:ext cx="106748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5032F9C-AD13-DCAE-8391-A7B156BE1C26}"/>
              </a:ext>
            </a:extLst>
          </p:cNvPr>
          <p:cNvSpPr/>
          <p:nvPr/>
        </p:nvSpPr>
        <p:spPr>
          <a:xfrm>
            <a:off x="1173475" y="5310098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77AED-C0F7-B11B-F652-2C60817774F5}"/>
              </a:ext>
            </a:extLst>
          </p:cNvPr>
          <p:cNvSpPr/>
          <p:nvPr/>
        </p:nvSpPr>
        <p:spPr>
          <a:xfrm>
            <a:off x="2445088" y="5310098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59D0B-F907-B6D8-2E66-755B7F2C4837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1529676" y="4866496"/>
            <a:ext cx="0" cy="443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7C9A12-CE90-64FB-F4B3-D5BAEA664AC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1529677" y="4866496"/>
            <a:ext cx="1271613" cy="44360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3E69A-2963-1F34-DEA0-7EC21FE7C52A}"/>
              </a:ext>
            </a:extLst>
          </p:cNvPr>
          <p:cNvSpPr/>
          <p:nvPr/>
        </p:nvSpPr>
        <p:spPr>
          <a:xfrm>
            <a:off x="3797799" y="5310100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896F7-4394-F421-3C33-7BF5012D67F3}"/>
              </a:ext>
            </a:extLst>
          </p:cNvPr>
          <p:cNvSpPr/>
          <p:nvPr/>
        </p:nvSpPr>
        <p:spPr>
          <a:xfrm>
            <a:off x="5102712" y="5310100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EB8B5-60E9-A57D-A91F-9490F9FBEBAF}"/>
              </a:ext>
            </a:extLst>
          </p:cNvPr>
          <p:cNvCxnSpPr>
            <a:cxnSpLocks/>
          </p:cNvCxnSpPr>
          <p:nvPr/>
        </p:nvCxnSpPr>
        <p:spPr>
          <a:xfrm>
            <a:off x="4154000" y="4866496"/>
            <a:ext cx="0" cy="443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0635AA-D71E-AF90-DE29-94CF7570D275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4154001" y="4866496"/>
            <a:ext cx="1304913" cy="44360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51551FD-E6B7-A27C-C937-42CD8B15FAA9}"/>
              </a:ext>
            </a:extLst>
          </p:cNvPr>
          <p:cNvSpPr/>
          <p:nvPr/>
        </p:nvSpPr>
        <p:spPr>
          <a:xfrm>
            <a:off x="6396545" y="5307939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B1FFA8-DD1E-588B-8BF3-27A681B168A8}"/>
              </a:ext>
            </a:extLst>
          </p:cNvPr>
          <p:cNvSpPr/>
          <p:nvPr/>
        </p:nvSpPr>
        <p:spPr>
          <a:xfrm>
            <a:off x="7697064" y="5307939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CEA931-4195-26E4-5E16-BB84073B34EE}"/>
              </a:ext>
            </a:extLst>
          </p:cNvPr>
          <p:cNvCxnSpPr>
            <a:cxnSpLocks/>
          </p:cNvCxnSpPr>
          <p:nvPr/>
        </p:nvCxnSpPr>
        <p:spPr>
          <a:xfrm>
            <a:off x="6752746" y="4864334"/>
            <a:ext cx="0" cy="443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756675-E7B1-F362-88F0-7CAD854D4019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>
            <a:off x="6752747" y="4864334"/>
            <a:ext cx="1300519" cy="44360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1020836-0CC8-2C82-A804-B9C9EF0A67A1}"/>
              </a:ext>
            </a:extLst>
          </p:cNvPr>
          <p:cNvSpPr/>
          <p:nvPr/>
        </p:nvSpPr>
        <p:spPr>
          <a:xfrm>
            <a:off x="9006104" y="5307939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C862B7-B74C-864C-2D57-A43372314B5C}"/>
              </a:ext>
            </a:extLst>
          </p:cNvPr>
          <p:cNvSpPr/>
          <p:nvPr/>
        </p:nvSpPr>
        <p:spPr>
          <a:xfrm>
            <a:off x="10363053" y="5307939"/>
            <a:ext cx="712403" cy="712403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7DD8E4-AF0A-AA2B-F8F8-3101BBBFC2B9}"/>
              </a:ext>
            </a:extLst>
          </p:cNvPr>
          <p:cNvCxnSpPr>
            <a:cxnSpLocks/>
          </p:cNvCxnSpPr>
          <p:nvPr/>
        </p:nvCxnSpPr>
        <p:spPr>
          <a:xfrm>
            <a:off x="9362305" y="4864334"/>
            <a:ext cx="0" cy="443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0367B1-7ED0-9B5E-7108-FF4D3409C4B2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>
            <a:off x="9362306" y="4864334"/>
            <a:ext cx="1356949" cy="44360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5"/>
    </mc:Choice>
    <mc:Fallback xmlns="">
      <p:transition spd="slow" advTm="518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572B91C3-11EC-5A68-2C9C-840735F1B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6F5BAE18-E34D-733D-6E9B-95B0CF8D1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Bine Butterflies</a:t>
            </a:r>
            <a:endParaRPr sz="36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A screenshot of a game&#10;&#10;AI-generated content may be incorrect.">
            <a:extLst>
              <a:ext uri="{FF2B5EF4-FFF2-40B4-BE49-F238E27FC236}">
                <a16:creationId xmlns:a16="http://schemas.microsoft.com/office/drawing/2014/main" id="{55011E73-F3EE-7035-F141-4D5046AA0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939"/>
            <a:ext cx="12192000" cy="45761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4515F-7E56-0018-B7B0-E2903A711B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14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4"/>
    </mc:Choice>
    <mc:Fallback xmlns="">
      <p:transition spd="slow" advTm="860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8597A6B6-E719-BD92-CECB-ED495560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6BD4FCFF-D376-C67E-2597-096A8B04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0939"/>
            <a:ext cx="12192000" cy="4576121"/>
          </a:xfrm>
          <a:prstGeom prst="rect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7870D5E9-D0AF-5B3D-E0F9-70E8083C5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Bine Butterflies</a:t>
            </a:r>
            <a:endParaRPr sz="36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6DBFA9-32AE-5D64-A407-653060C81C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140939"/>
            <a:ext cx="12191999" cy="45761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C62AA-E0E8-2327-3F4C-0A9C5F8BA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15</a:t>
            </a:fld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5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2"/>
    </mc:Choice>
    <mc:Fallback xmlns="">
      <p:transition spd="slow" advTm="7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E6AE0F23-7DA3-F67F-F708-564DACBA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06C5A-3F75-931E-3714-6C6CC5050C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140939"/>
            <a:ext cx="12191999" cy="4576121"/>
          </a:xfrm>
          <a:prstGeom prst="rect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7D58AD8D-2ACD-5155-46AC-0C7189B1EA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Bine Butterflies</a:t>
            </a:r>
            <a:endParaRPr sz="36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A1F04E-5B04-0B42-F770-6317995924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140939"/>
            <a:ext cx="12191999" cy="45761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DC2C33-5897-FB01-0362-A7E3C8534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16</a:t>
            </a:fld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7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6"/>
    </mc:Choice>
    <mc:Fallback xmlns="">
      <p:transition spd="slow" advTm="7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C137D3E9-07E7-3C62-B05A-C4689A107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B5FA5627-3084-0D20-29AB-3A17B1E75D8C}"/>
              </a:ext>
            </a:extLst>
          </p:cNvPr>
          <p:cNvSpPr/>
          <p:nvPr/>
        </p:nvSpPr>
        <p:spPr>
          <a:xfrm>
            <a:off x="-32" y="0"/>
            <a:ext cx="12192032" cy="6857989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3113E-6CB7-9CE8-7621-1C39B5C204ED}"/>
              </a:ext>
            </a:extLst>
          </p:cNvPr>
          <p:cNvSpPr txBox="1"/>
          <p:nvPr/>
        </p:nvSpPr>
        <p:spPr>
          <a:xfrm>
            <a:off x="1786243" y="2967329"/>
            <a:ext cx="8619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Experimental Evaluation</a:t>
            </a:r>
            <a:endParaRPr lang="en-US" sz="54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7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2"/>
    </mc:Choice>
    <mc:Fallback xmlns="">
      <p:transition spd="slow" advTm="4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F0B27961-90F3-0FF9-F460-E14EE91BE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6D10FBAB-4594-60DC-5437-107EEC57B9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Experimental Evaluation</a:t>
            </a:r>
            <a:endParaRPr sz="36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0BD92-11CF-6F8D-B024-C8F12CE0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854"/>
          <a:stretch>
            <a:fillRect/>
          </a:stretch>
        </p:blipFill>
        <p:spPr>
          <a:xfrm>
            <a:off x="0" y="1894304"/>
            <a:ext cx="12192000" cy="30595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A0BDF-7F0C-A5C2-28F8-A4EA5EC6E8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18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6DC63-0A36-CA5F-F16F-23DB2E14BE50}"/>
              </a:ext>
            </a:extLst>
          </p:cNvPr>
          <p:cNvSpPr/>
          <p:nvPr/>
        </p:nvSpPr>
        <p:spPr>
          <a:xfrm>
            <a:off x="4149437" y="2215589"/>
            <a:ext cx="4343400" cy="2738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25BDF-E4EE-9240-934A-D77FD16F19FE}"/>
              </a:ext>
            </a:extLst>
          </p:cNvPr>
          <p:cNvSpPr/>
          <p:nvPr/>
        </p:nvSpPr>
        <p:spPr>
          <a:xfrm>
            <a:off x="8492837" y="2122885"/>
            <a:ext cx="3546763" cy="2738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A5EFC-A1CB-C878-EB3C-8A161EE8D4D0}"/>
              </a:ext>
            </a:extLst>
          </p:cNvPr>
          <p:cNvSpPr/>
          <p:nvPr/>
        </p:nvSpPr>
        <p:spPr>
          <a:xfrm>
            <a:off x="333935" y="2968812"/>
            <a:ext cx="11524130" cy="858662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8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1"/>
    </mc:Choice>
    <mc:Fallback xmlns="">
      <p:transition spd="slow" advTm="6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43114968-CCFC-B152-75D1-C82564022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1D433745-1FF9-BE58-7740-E6E7AFA7455F}"/>
              </a:ext>
            </a:extLst>
          </p:cNvPr>
          <p:cNvSpPr/>
          <p:nvPr/>
        </p:nvSpPr>
        <p:spPr>
          <a:xfrm>
            <a:off x="-32" y="0"/>
            <a:ext cx="12192032" cy="6857989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AE10-0732-1EB4-145E-0C578925EAF3}"/>
              </a:ext>
            </a:extLst>
          </p:cNvPr>
          <p:cNvSpPr txBox="1"/>
          <p:nvPr/>
        </p:nvSpPr>
        <p:spPr>
          <a:xfrm>
            <a:off x="1786243" y="2967329"/>
            <a:ext cx="8619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Bine vs Binomial</a:t>
            </a:r>
            <a:endParaRPr lang="en-US" sz="54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41"/>
    </mc:Choice>
    <mc:Fallback xmlns="">
      <p:transition spd="slow" advTm="44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FCCDF18C-1047-D199-3807-B2FDA832A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48D6BDA3-04A1-1251-8752-A2D327A224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Motivation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1BDC3-1B75-815F-B7F0-64105BF694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</a:t>
            </a:fld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BF26B7DF-487B-F44F-1B0D-997E7618C142}"/>
              </a:ext>
            </a:extLst>
          </p:cNvPr>
          <p:cNvCxnSpPr>
            <a:cxnSpLocks/>
          </p:cNvCxnSpPr>
          <p:nvPr/>
        </p:nvCxnSpPr>
        <p:spPr>
          <a:xfrm>
            <a:off x="1" y="4094395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3D349C5-77E5-4037-3972-21F35C7E11C7}"/>
              </a:ext>
            </a:extLst>
          </p:cNvPr>
          <p:cNvCxnSpPr>
            <a:cxnSpLocks/>
          </p:cNvCxnSpPr>
          <p:nvPr/>
        </p:nvCxnSpPr>
        <p:spPr>
          <a:xfrm>
            <a:off x="6110" y="3330728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364">
            <a:extLst>
              <a:ext uri="{FF2B5EF4-FFF2-40B4-BE49-F238E27FC236}">
                <a16:creationId xmlns:a16="http://schemas.microsoft.com/office/drawing/2014/main" id="{2A5589E8-B09B-F1FF-5E08-2A0E67EC8B17}"/>
              </a:ext>
            </a:extLst>
          </p:cNvPr>
          <p:cNvSpPr/>
          <p:nvPr/>
        </p:nvSpPr>
        <p:spPr>
          <a:xfrm>
            <a:off x="224942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9DA07219-CE3C-90C7-5A88-82ACF28F48B0}"/>
              </a:ext>
            </a:extLst>
          </p:cNvPr>
          <p:cNvGrpSpPr/>
          <p:nvPr/>
        </p:nvGrpSpPr>
        <p:grpSpPr>
          <a:xfrm>
            <a:off x="1" y="4262512"/>
            <a:ext cx="5708891" cy="751448"/>
            <a:chOff x="1" y="4262512"/>
            <a:chExt cx="5708891" cy="751448"/>
          </a:xfrm>
        </p:grpSpPr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8A269F01-462A-B3B7-DF0C-5034C61062B8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4823464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8E55B4FB-8C7F-946C-6463-EDE2E42CA0F9}"/>
                </a:ext>
              </a:extLst>
            </p:cNvPr>
            <p:cNvSpPr/>
            <p:nvPr/>
          </p:nvSpPr>
          <p:spPr>
            <a:xfrm>
              <a:off x="224942" y="463296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10A51CC-C337-CED0-239B-DD9D34E4416A}"/>
                </a:ext>
              </a:extLst>
            </p:cNvPr>
            <p:cNvSpPr/>
            <p:nvPr/>
          </p:nvSpPr>
          <p:spPr>
            <a:xfrm>
              <a:off x="931403" y="463296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C1BF94CB-A59F-1A55-1744-0A6069D7DCA8}"/>
                </a:ext>
              </a:extLst>
            </p:cNvPr>
            <p:cNvCxnSpPr>
              <a:stCxn id="365" idx="2"/>
              <a:endCxn id="366" idx="0"/>
            </p:cNvCxnSpPr>
            <p:nvPr/>
          </p:nvCxnSpPr>
          <p:spPr>
            <a:xfrm>
              <a:off x="415438" y="4262512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>
              <a:extLst>
                <a:ext uri="{FF2B5EF4-FFF2-40B4-BE49-F238E27FC236}">
                  <a16:creationId xmlns:a16="http://schemas.microsoft.com/office/drawing/2014/main" id="{0E04B739-FE87-944C-45D5-5B8CCBC3828D}"/>
                </a:ext>
              </a:extLst>
            </p:cNvPr>
            <p:cNvCxnSpPr>
              <a:stCxn id="365" idx="2"/>
              <a:endCxn id="367" idx="0"/>
            </p:cNvCxnSpPr>
            <p:nvPr/>
          </p:nvCxnSpPr>
          <p:spPr>
            <a:xfrm>
              <a:off x="415438" y="4262512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1" name="Rectangle 370">
            <a:extLst>
              <a:ext uri="{FF2B5EF4-FFF2-40B4-BE49-F238E27FC236}">
                <a16:creationId xmlns:a16="http://schemas.microsoft.com/office/drawing/2014/main" id="{C5957FBD-5D43-9A6E-A237-47B1D797A6D6}"/>
              </a:ext>
            </a:extLst>
          </p:cNvPr>
          <p:cNvSpPr/>
          <p:nvPr/>
        </p:nvSpPr>
        <p:spPr>
          <a:xfrm>
            <a:off x="1626205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5C000AFF-3EC9-1414-5C45-C91FCA66DFBD}"/>
              </a:ext>
            </a:extLst>
          </p:cNvPr>
          <p:cNvGrpSpPr/>
          <p:nvPr/>
        </p:nvGrpSpPr>
        <p:grpSpPr>
          <a:xfrm>
            <a:off x="1626205" y="4262512"/>
            <a:ext cx="1087455" cy="751449"/>
            <a:chOff x="1626205" y="4262512"/>
            <a:chExt cx="1087455" cy="751449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1D1D535A-7BE3-EF2C-3373-BA667C798F92}"/>
                </a:ext>
              </a:extLst>
            </p:cNvPr>
            <p:cNvSpPr/>
            <p:nvPr/>
          </p:nvSpPr>
          <p:spPr>
            <a:xfrm>
              <a:off x="1626205" y="463296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07B89B5F-149A-AFC9-E97F-38E2A4F02B6F}"/>
                </a:ext>
              </a:extLst>
            </p:cNvPr>
            <p:cNvSpPr/>
            <p:nvPr/>
          </p:nvSpPr>
          <p:spPr>
            <a:xfrm>
              <a:off x="2332668" y="463296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AD8F355B-2BED-F39B-81FB-C47EB1ED1C5B}"/>
                </a:ext>
              </a:extLst>
            </p:cNvPr>
            <p:cNvCxnSpPr>
              <a:stCxn id="371" idx="2"/>
              <a:endCxn id="372" idx="0"/>
            </p:cNvCxnSpPr>
            <p:nvPr/>
          </p:nvCxnSpPr>
          <p:spPr>
            <a:xfrm>
              <a:off x="1816701" y="4262512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B72F7A49-4493-6890-A774-CD5EC13C89D3}"/>
                </a:ext>
              </a:extLst>
            </p:cNvPr>
            <p:cNvCxnSpPr>
              <a:stCxn id="371" idx="2"/>
              <a:endCxn id="373" idx="0"/>
            </p:cNvCxnSpPr>
            <p:nvPr/>
          </p:nvCxnSpPr>
          <p:spPr>
            <a:xfrm>
              <a:off x="1816701" y="4262512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Rectangle 375">
            <a:extLst>
              <a:ext uri="{FF2B5EF4-FFF2-40B4-BE49-F238E27FC236}">
                <a16:creationId xmlns:a16="http://schemas.microsoft.com/office/drawing/2014/main" id="{631E2D88-F707-39A9-1CE7-C96F19C6746C}"/>
              </a:ext>
            </a:extLst>
          </p:cNvPr>
          <p:cNvSpPr/>
          <p:nvPr/>
        </p:nvSpPr>
        <p:spPr>
          <a:xfrm>
            <a:off x="224942" y="313007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B86EB016-3FE3-7337-B3D3-5FAA9B5C3A94}"/>
              </a:ext>
            </a:extLst>
          </p:cNvPr>
          <p:cNvCxnSpPr>
            <a:cxnSpLocks/>
            <a:stCxn id="376" idx="2"/>
            <a:endCxn id="371" idx="0"/>
          </p:cNvCxnSpPr>
          <p:nvPr/>
        </p:nvCxnSpPr>
        <p:spPr>
          <a:xfrm>
            <a:off x="415438" y="3511062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9E0B9264-899C-75B7-A079-869ABD0B4967}"/>
              </a:ext>
            </a:extLst>
          </p:cNvPr>
          <p:cNvCxnSpPr>
            <a:cxnSpLocks/>
            <a:stCxn id="376" idx="2"/>
            <a:endCxn id="365" idx="0"/>
          </p:cNvCxnSpPr>
          <p:nvPr/>
        </p:nvCxnSpPr>
        <p:spPr>
          <a:xfrm>
            <a:off x="415438" y="351106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AEC44107-9903-34AF-2FB9-4FE11DFCB688}"/>
              </a:ext>
            </a:extLst>
          </p:cNvPr>
          <p:cNvSpPr/>
          <p:nvPr/>
        </p:nvSpPr>
        <p:spPr>
          <a:xfrm>
            <a:off x="3035786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2D9C8E34-3FB8-1A24-75FA-25BA3C278AD2}"/>
              </a:ext>
            </a:extLst>
          </p:cNvPr>
          <p:cNvGrpSpPr/>
          <p:nvPr/>
        </p:nvGrpSpPr>
        <p:grpSpPr>
          <a:xfrm>
            <a:off x="3035786" y="4261356"/>
            <a:ext cx="1087453" cy="751449"/>
            <a:chOff x="3035786" y="4261356"/>
            <a:chExt cx="1087453" cy="751449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3486FBE4-555D-0CC8-26F4-FDC42A746795}"/>
                </a:ext>
              </a:extLst>
            </p:cNvPr>
            <p:cNvSpPr/>
            <p:nvPr/>
          </p:nvSpPr>
          <p:spPr>
            <a:xfrm>
              <a:off x="3035786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57E3D36B-3D4D-C592-C4CA-D42C8FBA35DD}"/>
                </a:ext>
              </a:extLst>
            </p:cNvPr>
            <p:cNvSpPr/>
            <p:nvPr/>
          </p:nvSpPr>
          <p:spPr>
            <a:xfrm>
              <a:off x="3742247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9DFC0CA7-B17C-A9A4-33D0-573F84CE523C}"/>
                </a:ext>
              </a:extLst>
            </p:cNvPr>
            <p:cNvCxnSpPr>
              <a:stCxn id="379" idx="2"/>
              <a:endCxn id="380" idx="0"/>
            </p:cNvCxnSpPr>
            <p:nvPr/>
          </p:nvCxnSpPr>
          <p:spPr>
            <a:xfrm>
              <a:off x="3226282" y="4261356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>
              <a:extLst>
                <a:ext uri="{FF2B5EF4-FFF2-40B4-BE49-F238E27FC236}">
                  <a16:creationId xmlns:a16="http://schemas.microsoft.com/office/drawing/2014/main" id="{BFC3BCEC-F9D3-397A-242E-4A0F90FDD5CB}"/>
                </a:ext>
              </a:extLst>
            </p:cNvPr>
            <p:cNvCxnSpPr>
              <a:stCxn id="379" idx="2"/>
              <a:endCxn id="381" idx="0"/>
            </p:cNvCxnSpPr>
            <p:nvPr/>
          </p:nvCxnSpPr>
          <p:spPr>
            <a:xfrm>
              <a:off x="3226282" y="4261356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4" name="Rectangle 383">
            <a:extLst>
              <a:ext uri="{FF2B5EF4-FFF2-40B4-BE49-F238E27FC236}">
                <a16:creationId xmlns:a16="http://schemas.microsoft.com/office/drawing/2014/main" id="{56F8E769-976B-5ECD-C12D-28C67F1053AB}"/>
              </a:ext>
            </a:extLst>
          </p:cNvPr>
          <p:cNvSpPr/>
          <p:nvPr/>
        </p:nvSpPr>
        <p:spPr>
          <a:xfrm>
            <a:off x="4437050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68247AE-BE64-2D6C-36F0-0E57009B2E01}"/>
              </a:ext>
            </a:extLst>
          </p:cNvPr>
          <p:cNvGrpSpPr/>
          <p:nvPr/>
        </p:nvGrpSpPr>
        <p:grpSpPr>
          <a:xfrm>
            <a:off x="4437050" y="4261356"/>
            <a:ext cx="1087454" cy="751449"/>
            <a:chOff x="4437050" y="4261356"/>
            <a:chExt cx="1087454" cy="751449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FFA169D2-EDD3-A48C-4B25-42161621DAF6}"/>
                </a:ext>
              </a:extLst>
            </p:cNvPr>
            <p:cNvSpPr/>
            <p:nvPr/>
          </p:nvSpPr>
          <p:spPr>
            <a:xfrm>
              <a:off x="4437050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9822A-37FD-E6BA-6CCE-A1E8FAA22D74}"/>
                </a:ext>
              </a:extLst>
            </p:cNvPr>
            <p:cNvSpPr/>
            <p:nvPr/>
          </p:nvSpPr>
          <p:spPr>
            <a:xfrm>
              <a:off x="5143512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2F89672-4272-3F58-D9B2-FFC3465D2444}"/>
                </a:ext>
              </a:extLst>
            </p:cNvPr>
            <p:cNvCxnSpPr>
              <a:stCxn id="384" idx="2"/>
              <a:endCxn id="385" idx="0"/>
            </p:cNvCxnSpPr>
            <p:nvPr/>
          </p:nvCxnSpPr>
          <p:spPr>
            <a:xfrm>
              <a:off x="4627546" y="4261356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5D0EC473-67F2-8CE2-2F23-43FDD92C2F6E}"/>
                </a:ext>
              </a:extLst>
            </p:cNvPr>
            <p:cNvCxnSpPr>
              <a:stCxn id="384" idx="2"/>
              <a:endCxn id="386" idx="0"/>
            </p:cNvCxnSpPr>
            <p:nvPr/>
          </p:nvCxnSpPr>
          <p:spPr>
            <a:xfrm>
              <a:off x="4627546" y="4261356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Rectangle 388">
            <a:extLst>
              <a:ext uri="{FF2B5EF4-FFF2-40B4-BE49-F238E27FC236}">
                <a16:creationId xmlns:a16="http://schemas.microsoft.com/office/drawing/2014/main" id="{26D7640B-DFCD-AFE4-4F4D-48E729022EEE}"/>
              </a:ext>
            </a:extLst>
          </p:cNvPr>
          <p:cNvSpPr/>
          <p:nvPr/>
        </p:nvSpPr>
        <p:spPr>
          <a:xfrm>
            <a:off x="3035786" y="3128915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8F06EF2D-D982-0AF6-14CC-258D9C235677}"/>
              </a:ext>
            </a:extLst>
          </p:cNvPr>
          <p:cNvCxnSpPr>
            <a:cxnSpLocks/>
            <a:stCxn id="389" idx="2"/>
            <a:endCxn id="384" idx="0"/>
          </p:cNvCxnSpPr>
          <p:nvPr/>
        </p:nvCxnSpPr>
        <p:spPr>
          <a:xfrm>
            <a:off x="3226282" y="3509906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9C9A0962-8D03-24E2-729E-FA499A14888A}"/>
              </a:ext>
            </a:extLst>
          </p:cNvPr>
          <p:cNvCxnSpPr>
            <a:cxnSpLocks/>
            <a:stCxn id="389" idx="2"/>
            <a:endCxn id="379" idx="0"/>
          </p:cNvCxnSpPr>
          <p:nvPr/>
        </p:nvCxnSpPr>
        <p:spPr>
          <a:xfrm>
            <a:off x="3226282" y="350990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>
            <a:extLst>
              <a:ext uri="{FF2B5EF4-FFF2-40B4-BE49-F238E27FC236}">
                <a16:creationId xmlns:a16="http://schemas.microsoft.com/office/drawing/2014/main" id="{6CA070A8-2C49-BD09-F5D4-DEB99DBC0E5F}"/>
              </a:ext>
            </a:extLst>
          </p:cNvPr>
          <p:cNvSpPr/>
          <p:nvPr/>
        </p:nvSpPr>
        <p:spPr>
          <a:xfrm>
            <a:off x="224942" y="238454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61C290F9-F9E2-AA8F-DD41-D44DA127A93B}"/>
              </a:ext>
            </a:extLst>
          </p:cNvPr>
          <p:cNvCxnSpPr>
            <a:cxnSpLocks/>
            <a:stCxn id="392" idx="2"/>
            <a:endCxn id="389" idx="0"/>
          </p:cNvCxnSpPr>
          <p:nvPr/>
        </p:nvCxnSpPr>
        <p:spPr>
          <a:xfrm>
            <a:off x="415438" y="2765536"/>
            <a:ext cx="2810844" cy="3633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C81AC497-1E8C-CFF1-3A21-8B8E0D9DB620}"/>
              </a:ext>
            </a:extLst>
          </p:cNvPr>
          <p:cNvCxnSpPr>
            <a:cxnSpLocks/>
            <a:stCxn id="392" idx="2"/>
            <a:endCxn id="376" idx="0"/>
          </p:cNvCxnSpPr>
          <p:nvPr/>
        </p:nvCxnSpPr>
        <p:spPr>
          <a:xfrm>
            <a:off x="415438" y="2765536"/>
            <a:ext cx="0" cy="36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Oval 394">
            <a:extLst>
              <a:ext uri="{FF2B5EF4-FFF2-40B4-BE49-F238E27FC236}">
                <a16:creationId xmlns:a16="http://schemas.microsoft.com/office/drawing/2014/main" id="{3F46F7C8-07F3-8AD3-1B8C-DFBB9206FF30}"/>
              </a:ext>
            </a:extLst>
          </p:cNvPr>
          <p:cNvSpPr/>
          <p:nvPr/>
        </p:nvSpPr>
        <p:spPr>
          <a:xfrm>
            <a:off x="224942" y="1872664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274507B5-09CD-D3A7-C142-14F28545CEC5}"/>
              </a:ext>
            </a:extLst>
          </p:cNvPr>
          <p:cNvSpPr/>
          <p:nvPr/>
        </p:nvSpPr>
        <p:spPr>
          <a:xfrm>
            <a:off x="926628" y="1872664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9B4259DA-90FA-CD21-AB89-9D50830E8C9F}"/>
              </a:ext>
            </a:extLst>
          </p:cNvPr>
          <p:cNvSpPr/>
          <p:nvPr/>
        </p:nvSpPr>
        <p:spPr>
          <a:xfrm>
            <a:off x="1628314" y="1872664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D8DAA98A-A6E8-805F-74C1-15B396D96FF1}"/>
              </a:ext>
            </a:extLst>
          </p:cNvPr>
          <p:cNvSpPr/>
          <p:nvPr/>
        </p:nvSpPr>
        <p:spPr>
          <a:xfrm>
            <a:off x="2330000" y="1872664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B3ABEB8C-3C06-94B7-813A-AD5FCE35B3CE}"/>
              </a:ext>
            </a:extLst>
          </p:cNvPr>
          <p:cNvSpPr/>
          <p:nvPr/>
        </p:nvSpPr>
        <p:spPr>
          <a:xfrm>
            <a:off x="3031686" y="1872664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615B4902-67FD-1BD8-8836-4A70385DFA23}"/>
              </a:ext>
            </a:extLst>
          </p:cNvPr>
          <p:cNvSpPr/>
          <p:nvPr/>
        </p:nvSpPr>
        <p:spPr>
          <a:xfrm>
            <a:off x="3733372" y="1872664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1B0D7CA2-6FB7-D8FA-5347-E37CB8B2EA0F}"/>
              </a:ext>
            </a:extLst>
          </p:cNvPr>
          <p:cNvSpPr/>
          <p:nvPr/>
        </p:nvSpPr>
        <p:spPr>
          <a:xfrm>
            <a:off x="4435058" y="1872664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8F58064F-538D-AD7E-0489-342B529861F6}"/>
              </a:ext>
            </a:extLst>
          </p:cNvPr>
          <p:cNvSpPr/>
          <p:nvPr/>
        </p:nvSpPr>
        <p:spPr>
          <a:xfrm>
            <a:off x="5136746" y="1872664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F7164E-6B84-34C8-90D4-3AD151BD56B0}"/>
              </a:ext>
            </a:extLst>
          </p:cNvPr>
          <p:cNvSpPr/>
          <p:nvPr/>
        </p:nvSpPr>
        <p:spPr>
          <a:xfrm>
            <a:off x="351550" y="825814"/>
            <a:ext cx="5005792" cy="497541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Distance-Halving Binomial Tree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60"/>
    </mc:Choice>
    <mc:Fallback xmlns="">
      <p:transition spd="slow" advTm="7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/>
      <p:bldP spid="371" grpId="0" animBg="1"/>
      <p:bldP spid="376" grpId="0" animBg="1"/>
      <p:bldP spid="379" grpId="0" animBg="1"/>
      <p:bldP spid="384" grpId="0" animBg="1"/>
      <p:bldP spid="389" grpId="0" animBg="1"/>
      <p:bldP spid="392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49E69F04-9D00-8253-B81E-A529FA0EF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7DFDCE7D-9E6F-3581-6072-A313CF1CB2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Bine vs. Binomial Trees/Butterflies: Leonardo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353BF-4085-2BD2-9654-305E1E0147EE}"/>
              </a:ext>
            </a:extLst>
          </p:cNvPr>
          <p:cNvSpPr txBox="1"/>
          <p:nvPr/>
        </p:nvSpPr>
        <p:spPr>
          <a:xfrm>
            <a:off x="1141217" y="766167"/>
            <a:ext cx="9909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4546A"/>
                </a:solidFill>
                <a:latin typeface="Century Gothic" panose="020B0502020202020204" pitchFamily="34" charset="0"/>
              </a:rPr>
              <a:t>From 16 to 2,048 nodes, from 32 B to 512 MiB</a:t>
            </a:r>
            <a:endParaRPr lang="en-US" sz="2800" dirty="0">
              <a:solidFill>
                <a:srgbClr val="44546A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7736C-414B-1973-8A29-0E9F25E970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20</a:t>
            </a:fld>
            <a:endParaRPr lang="it-I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8"/>
    </mc:Choice>
    <mc:Fallback xmlns="">
      <p:transition spd="slow" advTm="182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E2739738-3DE5-00D2-91BC-28AA2B78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DCBCCB-4DF0-9E88-04D6-07B699F3E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220"/>
            <a:ext cx="12192000" cy="4920214"/>
          </a:xfrm>
          <a:prstGeom prst="rect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B18160DD-E0BA-40A8-1F41-E569DA4ABA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Bine vs. Binomial Trees/Butterflies: Leonardo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F244C-E536-55AF-9108-BB95F51C0DAF}"/>
              </a:ext>
            </a:extLst>
          </p:cNvPr>
          <p:cNvSpPr txBox="1"/>
          <p:nvPr/>
        </p:nvSpPr>
        <p:spPr>
          <a:xfrm>
            <a:off x="1141217" y="766167"/>
            <a:ext cx="9909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4546A"/>
                </a:solidFill>
                <a:latin typeface="Century Gothic" panose="020B0502020202020204" pitchFamily="34" charset="0"/>
              </a:rPr>
              <a:t>From 16 to 2,048 nodes, from 32 B to 512 MiB</a:t>
            </a:r>
            <a:endParaRPr lang="en-US" sz="2800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CA3D35-4393-BE46-D696-F18A4651B689}"/>
              </a:ext>
            </a:extLst>
          </p:cNvPr>
          <p:cNvSpPr/>
          <p:nvPr/>
        </p:nvSpPr>
        <p:spPr>
          <a:xfrm>
            <a:off x="2279276" y="1586754"/>
            <a:ext cx="9912724" cy="4471147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8E05B-BC06-5FDD-CA8D-4B3C390F2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21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4"/>
    </mc:Choice>
    <mc:Fallback xmlns="">
      <p:transition spd="slow" advTm="815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5A1D040C-B759-DE0C-D679-C57DB8E85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460D2D-DECA-4B76-EA0E-892393AC8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220"/>
            <a:ext cx="12192000" cy="4920214"/>
          </a:xfrm>
          <a:prstGeom prst="rect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25BEC81C-28F6-5218-FA1D-415440D6FC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Bine vs. Binomial Trees/Butterflies: Leonardo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D8C8FB-9B4C-4B51-E4EC-EB58D2EC01D4}"/>
              </a:ext>
            </a:extLst>
          </p:cNvPr>
          <p:cNvSpPr txBox="1"/>
          <p:nvPr/>
        </p:nvSpPr>
        <p:spPr>
          <a:xfrm>
            <a:off x="1141217" y="766167"/>
            <a:ext cx="9909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4546A"/>
                </a:solidFill>
                <a:latin typeface="Century Gothic" panose="020B0502020202020204" pitchFamily="34" charset="0"/>
              </a:rPr>
              <a:t>From 16 to 2,048 nodes, from 32 B to 512 MiB</a:t>
            </a:r>
            <a:endParaRPr lang="en-US" sz="2800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76B37-1516-B0F3-5DE0-1AFE03153CD6}"/>
              </a:ext>
            </a:extLst>
          </p:cNvPr>
          <p:cNvSpPr/>
          <p:nvPr/>
        </p:nvSpPr>
        <p:spPr>
          <a:xfrm>
            <a:off x="2279276" y="1586754"/>
            <a:ext cx="7256610" cy="4471147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97730-1B30-88FB-1829-2AFBEBFD6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22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343A0E-ECA5-2C46-B20D-86C173323126}"/>
              </a:ext>
            </a:extLst>
          </p:cNvPr>
          <p:cNvSpPr/>
          <p:nvPr/>
        </p:nvSpPr>
        <p:spPr>
          <a:xfrm>
            <a:off x="10210800" y="4343400"/>
            <a:ext cx="1403350" cy="476250"/>
          </a:xfrm>
          <a:prstGeom prst="roundRect">
            <a:avLst/>
          </a:prstGeom>
          <a:noFill/>
          <a:ln w="76200">
            <a:solidFill>
              <a:srgbClr val="55A8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3"/>
    </mc:Choice>
    <mc:Fallback xmlns="">
      <p:transition spd="slow" advTm="3024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001CEC38-5B4B-07DE-DADC-FBE4145E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E748BB-43CE-4DDB-8CC5-3AF542DC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220"/>
            <a:ext cx="12192000" cy="4920214"/>
          </a:xfrm>
          <a:prstGeom prst="rect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EB5115D2-EACF-0297-52F5-1A36AF6945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Bine vs. Binomial Trees/Butterflies: Leonardo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A0175-BB86-6CCA-8D11-D0AE87EB880E}"/>
              </a:ext>
            </a:extLst>
          </p:cNvPr>
          <p:cNvSpPr txBox="1"/>
          <p:nvPr/>
        </p:nvSpPr>
        <p:spPr>
          <a:xfrm>
            <a:off x="1141217" y="766167"/>
            <a:ext cx="9909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4546A"/>
                </a:solidFill>
                <a:latin typeface="Century Gothic" panose="020B0502020202020204" pitchFamily="34" charset="0"/>
              </a:rPr>
              <a:t>From 16 to 2,048 nodes, from 32 B to 512 MiB</a:t>
            </a:r>
            <a:endParaRPr lang="en-US" sz="2800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72AC71-CEFF-CFFF-D0C2-98B21A108CE5}"/>
              </a:ext>
            </a:extLst>
          </p:cNvPr>
          <p:cNvSpPr/>
          <p:nvPr/>
        </p:nvSpPr>
        <p:spPr>
          <a:xfrm>
            <a:off x="3747654" y="1586754"/>
            <a:ext cx="8444345" cy="4471147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242BF-44F8-5118-3357-CA3507626C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23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2"/>
    </mc:Choice>
    <mc:Fallback xmlns="">
      <p:transition spd="slow" advTm="1368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5B84117F-F7B4-FE9B-140B-7F48A7B0E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6952DA-0F4A-D376-28DA-CD5FED349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220"/>
            <a:ext cx="12192000" cy="4920214"/>
          </a:xfrm>
          <a:prstGeom prst="rect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9CA04AE3-7C4A-04E5-5D08-91F3BC67B8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Bine vs. Binomial Trees/Butterflies: Leonardo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ED45E-76CA-F0C5-F500-2437084DD79B}"/>
              </a:ext>
            </a:extLst>
          </p:cNvPr>
          <p:cNvSpPr txBox="1"/>
          <p:nvPr/>
        </p:nvSpPr>
        <p:spPr>
          <a:xfrm>
            <a:off x="1141217" y="766167"/>
            <a:ext cx="9909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4546A"/>
                </a:solidFill>
                <a:latin typeface="Century Gothic" panose="020B0502020202020204" pitchFamily="34" charset="0"/>
              </a:rPr>
              <a:t>From 16 to 2,048 nodes, from 32 B to 512 MiB</a:t>
            </a:r>
            <a:endParaRPr lang="en-US" sz="2800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95A89-F7FA-EC23-C1B7-6148A436F27E}"/>
              </a:ext>
            </a:extLst>
          </p:cNvPr>
          <p:cNvSpPr/>
          <p:nvPr/>
        </p:nvSpPr>
        <p:spPr>
          <a:xfrm>
            <a:off x="5816252" y="1606831"/>
            <a:ext cx="6375748" cy="4471147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D2033-58A5-EB86-6877-197E49C059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24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AE1B1A-481D-4B1F-5F2C-618C1B61D8E0}"/>
              </a:ext>
            </a:extLst>
          </p:cNvPr>
          <p:cNvSpPr/>
          <p:nvPr/>
        </p:nvSpPr>
        <p:spPr>
          <a:xfrm>
            <a:off x="4019550" y="4832350"/>
            <a:ext cx="1403350" cy="412750"/>
          </a:xfrm>
          <a:prstGeom prst="roundRect">
            <a:avLst/>
          </a:prstGeom>
          <a:noFill/>
          <a:ln w="76200">
            <a:solidFill>
              <a:srgbClr val="55A8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5"/>
    </mc:Choice>
    <mc:Fallback xmlns="">
      <p:transition spd="slow" advTm="1692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648297DE-6AD9-16DD-5E32-F3259675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E612A8-99C4-79A3-765D-CC1DF728E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220"/>
            <a:ext cx="12192000" cy="4920214"/>
          </a:xfrm>
          <a:prstGeom prst="rect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B4D4B5F3-2264-5D15-827C-9203E16CF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Bine vs. Binomial Trees/Butterflies: Leonardo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20AD8-2A9B-BA13-8832-20563712E925}"/>
              </a:ext>
            </a:extLst>
          </p:cNvPr>
          <p:cNvSpPr txBox="1"/>
          <p:nvPr/>
        </p:nvSpPr>
        <p:spPr>
          <a:xfrm>
            <a:off x="1141217" y="766167"/>
            <a:ext cx="9909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4546A"/>
                </a:solidFill>
                <a:latin typeface="Century Gothic" panose="020B0502020202020204" pitchFamily="34" charset="0"/>
              </a:rPr>
              <a:t>From 16 to 2,048 nodes, from 32 B to 512 MiB</a:t>
            </a:r>
            <a:endParaRPr lang="en-US" sz="2800" dirty="0">
              <a:solidFill>
                <a:srgbClr val="4454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C396B-B25A-014B-4036-49BAEC3FD2E3}"/>
              </a:ext>
            </a:extLst>
          </p:cNvPr>
          <p:cNvSpPr/>
          <p:nvPr/>
        </p:nvSpPr>
        <p:spPr>
          <a:xfrm>
            <a:off x="2279276" y="1586754"/>
            <a:ext cx="3688387" cy="4471147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783D7-B5AE-E6CC-9C33-7B5A544E0829}"/>
              </a:ext>
            </a:extLst>
          </p:cNvPr>
          <p:cNvSpPr/>
          <p:nvPr/>
        </p:nvSpPr>
        <p:spPr>
          <a:xfrm>
            <a:off x="9742141" y="1529667"/>
            <a:ext cx="2449859" cy="4471147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73165-8781-A360-F478-FCB620EE5D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25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35F911-8F3C-4B15-C4BE-5CDC7ACBB68C}"/>
              </a:ext>
            </a:extLst>
          </p:cNvPr>
          <p:cNvSpPr/>
          <p:nvPr/>
        </p:nvSpPr>
        <p:spPr>
          <a:xfrm>
            <a:off x="8572500" y="2568767"/>
            <a:ext cx="673100" cy="673100"/>
          </a:xfrm>
          <a:prstGeom prst="ellipse">
            <a:avLst/>
          </a:prstGeom>
          <a:noFill/>
          <a:ln w="76200">
            <a:solidFill>
              <a:srgbClr val="55A8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8"/>
    </mc:Choice>
    <mc:Fallback xmlns="">
      <p:transition spd="slow" advTm="2290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3646FE3D-E462-192B-ADBA-1D2947FA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2979DB67-A4D2-AC8F-2BC8-9791CE063A47}"/>
              </a:ext>
            </a:extLst>
          </p:cNvPr>
          <p:cNvSpPr/>
          <p:nvPr/>
        </p:nvSpPr>
        <p:spPr>
          <a:xfrm>
            <a:off x="-32" y="0"/>
            <a:ext cx="12192032" cy="6857989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856BC-A094-84BA-E800-5F7E3BB9D063}"/>
              </a:ext>
            </a:extLst>
          </p:cNvPr>
          <p:cNvSpPr txBox="1"/>
          <p:nvPr/>
        </p:nvSpPr>
        <p:spPr>
          <a:xfrm>
            <a:off x="-32" y="2967329"/>
            <a:ext cx="12192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Bine vs all (including Binomial)</a:t>
            </a:r>
            <a:endParaRPr lang="en-US" sz="54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8"/>
    </mc:Choice>
    <mc:Fallback xmlns="">
      <p:transition spd="slow" advTm="20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35DA3E67-1C78-EFA3-92F3-A8AEF05C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57464331-0CEF-CDF3-6D99-5A47F23C15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Comparison with State-of-the-art Algorithms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367F2-440F-2A1B-AE93-A773D88B4559}"/>
              </a:ext>
            </a:extLst>
          </p:cNvPr>
          <p:cNvSpPr/>
          <p:nvPr/>
        </p:nvSpPr>
        <p:spPr>
          <a:xfrm>
            <a:off x="123543" y="821694"/>
            <a:ext cx="11944913" cy="1213362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9FF9A-F649-FB8D-0717-548ACE33B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27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6EFCD9-DC68-D738-841A-0366B4C8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43" y="981634"/>
            <a:ext cx="5433537" cy="45971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D09A2D-95FD-2A64-D78C-014F836226C1}"/>
              </a:ext>
            </a:extLst>
          </p:cNvPr>
          <p:cNvSpPr/>
          <p:nvPr/>
        </p:nvSpPr>
        <p:spPr>
          <a:xfrm>
            <a:off x="1257883" y="5627595"/>
            <a:ext cx="3164856" cy="497541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Leonardo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202BF3-BBF9-82BA-A2B7-CAC683FF3A0E}"/>
              </a:ext>
            </a:extLst>
          </p:cNvPr>
          <p:cNvGrpSpPr/>
          <p:nvPr/>
        </p:nvGrpSpPr>
        <p:grpSpPr>
          <a:xfrm>
            <a:off x="6634919" y="981634"/>
            <a:ext cx="5433537" cy="5143502"/>
            <a:chOff x="6634919" y="981634"/>
            <a:chExt cx="5433537" cy="5143502"/>
          </a:xfrm>
        </p:grpSpPr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EA584E3-87C8-19F9-EF29-193411030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4919" y="981634"/>
              <a:ext cx="5433537" cy="459719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500DEE-39AB-8162-BF96-053654F2464A}"/>
                </a:ext>
              </a:extLst>
            </p:cNvPr>
            <p:cNvSpPr/>
            <p:nvPr/>
          </p:nvSpPr>
          <p:spPr>
            <a:xfrm>
              <a:off x="7769259" y="5627595"/>
              <a:ext cx="3164856" cy="497541"/>
            </a:xfrm>
            <a:prstGeom prst="roundRect">
              <a:avLst>
                <a:gd name="adj" fmla="val 5756"/>
              </a:avLst>
            </a:prstGeom>
            <a:solidFill>
              <a:srgbClr val="4C71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latin typeface="Century Gothic" panose="020B0502020202020204" pitchFamily="34" charset="0"/>
                </a:rPr>
                <a:t>LUMI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33115C-7022-D4A6-EC7D-F3F5483A7837}"/>
              </a:ext>
            </a:extLst>
          </p:cNvPr>
          <p:cNvSpPr/>
          <p:nvPr/>
        </p:nvSpPr>
        <p:spPr>
          <a:xfrm>
            <a:off x="4694217" y="5393928"/>
            <a:ext cx="862863" cy="369792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latin typeface="Century Gothic" panose="020B0502020202020204" pitchFamily="34" charset="0"/>
              </a:rPr>
              <a:t>Ring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75ECA-FEDE-C8A3-DE72-8CE2449B676B}"/>
              </a:ext>
            </a:extLst>
          </p:cNvPr>
          <p:cNvCxnSpPr>
            <a:cxnSpLocks/>
          </p:cNvCxnSpPr>
          <p:nvPr/>
        </p:nvCxnSpPr>
        <p:spPr>
          <a:xfrm flipH="1" flipV="1">
            <a:off x="3220571" y="4572000"/>
            <a:ext cx="2046754" cy="904875"/>
          </a:xfrm>
          <a:prstGeom prst="line">
            <a:avLst/>
          </a:prstGeom>
          <a:ln w="57150" cap="rnd">
            <a:solidFill>
              <a:srgbClr val="4C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F5C6E2-E30D-D212-BE36-4DE2FFE260B5}"/>
              </a:ext>
            </a:extLst>
          </p:cNvPr>
          <p:cNvSpPr/>
          <p:nvPr/>
        </p:nvSpPr>
        <p:spPr>
          <a:xfrm>
            <a:off x="5557080" y="815189"/>
            <a:ext cx="1950279" cy="558181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latin typeface="Century Gothic" panose="020B0502020202020204" pitchFamily="34" charset="0"/>
              </a:rPr>
              <a:t>Binomial Tree/Butterfly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38D17B-20B6-808F-2690-AF62EF025B2F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5365750" y="1373370"/>
            <a:ext cx="1166470" cy="1541280"/>
          </a:xfrm>
          <a:prstGeom prst="line">
            <a:avLst/>
          </a:prstGeom>
          <a:ln w="57150" cap="rnd">
            <a:solidFill>
              <a:srgbClr val="4C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7A2D4F-617B-D0AC-08B3-6485CC065833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6532220" y="1373370"/>
            <a:ext cx="1297330" cy="421632"/>
          </a:xfrm>
          <a:prstGeom prst="line">
            <a:avLst/>
          </a:prstGeom>
          <a:ln w="57150" cap="rnd">
            <a:solidFill>
              <a:srgbClr val="4C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A271CB-A18F-C5FB-8D84-A94006977AD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125649" y="4917105"/>
            <a:ext cx="3377001" cy="476823"/>
          </a:xfrm>
          <a:prstGeom prst="line">
            <a:avLst/>
          </a:prstGeom>
          <a:ln w="57150" cap="rnd">
            <a:solidFill>
              <a:srgbClr val="4C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C14E23-5B7C-CCDC-DA0C-4E0C8FE87B73}"/>
              </a:ext>
            </a:extLst>
          </p:cNvPr>
          <p:cNvSpPr/>
          <p:nvPr/>
        </p:nvSpPr>
        <p:spPr>
          <a:xfrm>
            <a:off x="8519824" y="636798"/>
            <a:ext cx="1212124" cy="369792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latin typeface="Century Gothic" panose="020B0502020202020204" pitchFamily="34" charset="0"/>
              </a:rPr>
              <a:t>Default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5E91A8-8D1A-0F84-3094-77BE3060439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8756650" y="1006590"/>
            <a:ext cx="369236" cy="733310"/>
          </a:xfrm>
          <a:prstGeom prst="line">
            <a:avLst/>
          </a:prstGeom>
          <a:ln w="57150" cap="rnd">
            <a:solidFill>
              <a:srgbClr val="4C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80A32B-8168-6EC5-52E1-AE4125477426}"/>
              </a:ext>
            </a:extLst>
          </p:cNvPr>
          <p:cNvSpPr/>
          <p:nvPr/>
        </p:nvSpPr>
        <p:spPr>
          <a:xfrm>
            <a:off x="9811685" y="636798"/>
            <a:ext cx="1743545" cy="369792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latin typeface="Century Gothic" panose="020B0502020202020204" pitchFamily="34" charset="0"/>
              </a:rPr>
              <a:t>Non-Blocking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069847-37FB-A76B-9130-0A3EFDF9EF05}"/>
              </a:ext>
            </a:extLst>
          </p:cNvPr>
          <p:cNvCxnSpPr>
            <a:cxnSpLocks/>
          </p:cNvCxnSpPr>
          <p:nvPr/>
        </p:nvCxnSpPr>
        <p:spPr>
          <a:xfrm>
            <a:off x="10645358" y="981190"/>
            <a:ext cx="406536" cy="1807660"/>
          </a:xfrm>
          <a:prstGeom prst="line">
            <a:avLst/>
          </a:prstGeom>
          <a:ln w="57150" cap="rnd">
            <a:solidFill>
              <a:srgbClr val="4C7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7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28"/>
    </mc:Choice>
    <mc:Fallback xmlns="">
      <p:transition spd="slow" advTm="77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6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ADE52A59-ABDC-9D74-468F-E4625E53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25302794-9334-CC00-EA32-2F361BFB9068}"/>
              </a:ext>
            </a:extLst>
          </p:cNvPr>
          <p:cNvSpPr/>
          <p:nvPr/>
        </p:nvSpPr>
        <p:spPr>
          <a:xfrm>
            <a:off x="-32" y="0"/>
            <a:ext cx="12192032" cy="6857989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771F6-4BE1-E632-A74E-38BA913336CF}"/>
              </a:ext>
            </a:extLst>
          </p:cNvPr>
          <p:cNvSpPr txBox="1"/>
          <p:nvPr/>
        </p:nvSpPr>
        <p:spPr>
          <a:xfrm>
            <a:off x="1786243" y="2967329"/>
            <a:ext cx="8619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Conclusions</a:t>
            </a:r>
            <a:endParaRPr lang="en-US" sz="54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4C5167-A05A-18F0-F072-AC6EE8B328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2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"/>
    </mc:Choice>
    <mc:Fallback xmlns="">
      <p:transition spd="slow" advTm="1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B799938B-CF36-3873-75C3-33F9A4242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CAB93AD1-C615-F4D2-0C22-B46B74D7CF20}"/>
              </a:ext>
            </a:extLst>
          </p:cNvPr>
          <p:cNvGrpSpPr/>
          <p:nvPr/>
        </p:nvGrpSpPr>
        <p:grpSpPr>
          <a:xfrm>
            <a:off x="7543737" y="6342615"/>
            <a:ext cx="4465658" cy="574815"/>
            <a:chOff x="7069349" y="6283185"/>
            <a:chExt cx="4465658" cy="574815"/>
          </a:xfrm>
        </p:grpSpPr>
        <p:pic>
          <p:nvPicPr>
            <p:cNvPr id="5" name="Graphic 4" descr="Internet with solid fill">
              <a:extLst>
                <a:ext uri="{FF2B5EF4-FFF2-40B4-BE49-F238E27FC236}">
                  <a16:creationId xmlns:a16="http://schemas.microsoft.com/office/drawing/2014/main" id="{338929ED-9700-887F-4EFE-AF35C9F7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69349" y="6283185"/>
              <a:ext cx="613885" cy="57481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10F624-42EE-E0E8-CA97-BFEF33C4C579}"/>
                </a:ext>
              </a:extLst>
            </p:cNvPr>
            <p:cNvSpPr txBox="1"/>
            <p:nvPr/>
          </p:nvSpPr>
          <p:spPr>
            <a:xfrm>
              <a:off x="7815423" y="6385926"/>
              <a:ext cx="37195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800" i="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https://danieledesensi.github.io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CDD722-159B-263E-3AF1-278D48308E6C}"/>
              </a:ext>
            </a:extLst>
          </p:cNvPr>
          <p:cNvGrpSpPr/>
          <p:nvPr/>
        </p:nvGrpSpPr>
        <p:grpSpPr>
          <a:xfrm>
            <a:off x="2999822" y="6401453"/>
            <a:ext cx="3564959" cy="457137"/>
            <a:chOff x="2889822" y="6373955"/>
            <a:chExt cx="3564959" cy="4571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8E4161-B0D5-B541-9B30-51CEE7EDE607}"/>
                </a:ext>
              </a:extLst>
            </p:cNvPr>
            <p:cNvSpPr txBox="1"/>
            <p:nvPr/>
          </p:nvSpPr>
          <p:spPr>
            <a:xfrm>
              <a:off x="3569399" y="6417857"/>
              <a:ext cx="28853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800" i="0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desensi@di.uniroma1.it</a:t>
              </a:r>
            </a:p>
          </p:txBody>
        </p:sp>
        <p:pic>
          <p:nvPicPr>
            <p:cNvPr id="9" name="Graphic 8" descr="Email with solid fill">
              <a:extLst>
                <a:ext uri="{FF2B5EF4-FFF2-40B4-BE49-F238E27FC236}">
                  <a16:creationId xmlns:a16="http://schemas.microsoft.com/office/drawing/2014/main" id="{7AB73C92-11E9-7CD9-6645-DB6256B0D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89822" y="6373955"/>
              <a:ext cx="488208" cy="45713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60555F-3611-4647-40A8-F03A7FF6119B}"/>
              </a:ext>
            </a:extLst>
          </p:cNvPr>
          <p:cNvGrpSpPr/>
          <p:nvPr/>
        </p:nvGrpSpPr>
        <p:grpSpPr>
          <a:xfrm>
            <a:off x="-597531" y="3150243"/>
            <a:ext cx="5664792" cy="2635132"/>
            <a:chOff x="-597531" y="3150243"/>
            <a:chExt cx="5664792" cy="2635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9175258-C085-E48E-702D-2B8DB191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78" b="1"/>
            <a:stretch>
              <a:fillRect/>
            </a:stretch>
          </p:blipFill>
          <p:spPr>
            <a:xfrm>
              <a:off x="465952" y="3150243"/>
              <a:ext cx="3537826" cy="19888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B746E2-1F0D-E601-C384-FC4E36EBCA53}"/>
                </a:ext>
              </a:extLst>
            </p:cNvPr>
            <p:cNvSpPr txBox="1"/>
            <p:nvPr/>
          </p:nvSpPr>
          <p:spPr>
            <a:xfrm>
              <a:off x="-597531" y="5139044"/>
              <a:ext cx="56647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Traffic reduction</a:t>
              </a:r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on oversubscribed links </a:t>
              </a:r>
            </a:p>
            <a:p>
              <a:pPr algn="ctr"/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and </a:t>
              </a:r>
              <a:r>
                <a:rPr lang="it-IT" sz="1800" b="1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performance improvements</a:t>
              </a:r>
              <a:endParaRPr lang="en-US" sz="1800" b="1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B0C4F7-163D-0D64-336E-BFC26C9B7981}"/>
              </a:ext>
            </a:extLst>
          </p:cNvPr>
          <p:cNvGrpSpPr/>
          <p:nvPr/>
        </p:nvGrpSpPr>
        <p:grpSpPr>
          <a:xfrm>
            <a:off x="9721851" y="616870"/>
            <a:ext cx="1806259" cy="1793109"/>
            <a:chOff x="9825756" y="616870"/>
            <a:chExt cx="1806259" cy="17931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8F6EAA-F0CA-1D57-B225-33D264A1D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05089" y="962385"/>
              <a:ext cx="1447594" cy="14475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29D522-952A-BF16-E671-F6B156F2A568}"/>
                </a:ext>
              </a:extLst>
            </p:cNvPr>
            <p:cNvSpPr txBox="1"/>
            <p:nvPr/>
          </p:nvSpPr>
          <p:spPr>
            <a:xfrm>
              <a:off x="9825756" y="616870"/>
              <a:ext cx="18062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Paper</a:t>
              </a:r>
              <a:endParaRPr lang="en-US" sz="18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31976D-35B5-2081-9CE3-3C68AFF9C625}"/>
              </a:ext>
            </a:extLst>
          </p:cNvPr>
          <p:cNvGrpSpPr/>
          <p:nvPr/>
        </p:nvGrpSpPr>
        <p:grpSpPr>
          <a:xfrm>
            <a:off x="9010434" y="3256799"/>
            <a:ext cx="3195898" cy="2578171"/>
            <a:chOff x="9114339" y="3256799"/>
            <a:chExt cx="3195898" cy="25781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8565B3-28FD-1105-585D-4F0E555B1B63}"/>
                </a:ext>
              </a:extLst>
            </p:cNvPr>
            <p:cNvGrpSpPr/>
            <p:nvPr/>
          </p:nvGrpSpPr>
          <p:grpSpPr>
            <a:xfrm>
              <a:off x="9857298" y="5340042"/>
              <a:ext cx="1743176" cy="494928"/>
              <a:chOff x="12113086" y="3645218"/>
              <a:chExt cx="2265437" cy="643210"/>
            </a:xfrm>
          </p:grpSpPr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A2776C8A-EA81-9641-FF73-54ADEA0F99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3086" y="3645219"/>
                <a:ext cx="646634" cy="643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44FDC2F6-016F-9E8F-5089-728CBFB1E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2488" y="3645219"/>
                <a:ext cx="646634" cy="643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>
                <a:extLst>
                  <a:ext uri="{FF2B5EF4-FFF2-40B4-BE49-F238E27FC236}">
                    <a16:creationId xmlns:a16="http://schemas.microsoft.com/office/drawing/2014/main" id="{B26A213C-01D1-2DC1-DA68-78C3B95E9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31889" y="3645218"/>
                <a:ext cx="646634" cy="64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BF13F4-61EF-3F7B-EE79-394E48B34030}"/>
                </a:ext>
              </a:extLst>
            </p:cNvPr>
            <p:cNvSpPr txBox="1"/>
            <p:nvPr/>
          </p:nvSpPr>
          <p:spPr>
            <a:xfrm>
              <a:off x="9825756" y="3256799"/>
              <a:ext cx="18062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Source Code</a:t>
              </a:r>
              <a:endParaRPr lang="en-US" sz="1800" b="1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ED26F0-A9F4-0D1C-BD76-00D473450E15}"/>
                </a:ext>
              </a:extLst>
            </p:cNvPr>
            <p:cNvGrpSpPr/>
            <p:nvPr/>
          </p:nvGrpSpPr>
          <p:grpSpPr>
            <a:xfrm>
              <a:off x="9114339" y="3649185"/>
              <a:ext cx="3195898" cy="1575399"/>
              <a:chOff x="9114339" y="3649185"/>
              <a:chExt cx="3195898" cy="157539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73DB675-0B67-4B4B-5467-81AC501DB3F1}"/>
                  </a:ext>
                </a:extLst>
              </p:cNvPr>
              <p:cNvGrpSpPr/>
              <p:nvPr/>
            </p:nvGrpSpPr>
            <p:grpSpPr>
              <a:xfrm>
                <a:off x="9345199" y="3907755"/>
                <a:ext cx="2734193" cy="1316829"/>
                <a:chOff x="9359054" y="3907756"/>
                <a:chExt cx="2734193" cy="1316829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6E8E8DF-4D41-0F8C-35DA-494CA1A42D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rcRect/>
                <a:stretch/>
              </p:blipFill>
              <p:spPr>
                <a:xfrm>
                  <a:off x="9359054" y="3907756"/>
                  <a:ext cx="1316829" cy="1316829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qr code on a white background&#10;&#10;AI-generated content may be incorrect.">
                  <a:extLst>
                    <a:ext uri="{FF2B5EF4-FFF2-40B4-BE49-F238E27FC236}">
                      <a16:creationId xmlns:a16="http://schemas.microsoft.com/office/drawing/2014/main" id="{4327EC76-B5B6-ED9F-D5A0-55437D8A9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76418" y="3907756"/>
                  <a:ext cx="1316829" cy="1316829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6CC329-960C-DEB1-2570-60A2A648B738}"/>
                  </a:ext>
                </a:extLst>
              </p:cNvPr>
              <p:cNvSpPr txBox="1"/>
              <p:nvPr/>
            </p:nvSpPr>
            <p:spPr>
              <a:xfrm>
                <a:off x="9114339" y="3649185"/>
                <a:ext cx="180625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100" dirty="0">
                    <a:solidFill>
                      <a:schemeClr val="bg2"/>
                    </a:solidFill>
                    <a:latin typeface="Century Gothic" panose="020B0502020202020204" pitchFamily="34" charset="0"/>
                    <a:ea typeface="Verdana" panose="020B0604030504040204" pitchFamily="34" charset="0"/>
                    <a:cs typeface="Roboto" panose="02000000000000000000" pitchFamily="2" charset="0"/>
                  </a:rPr>
                  <a:t>Leonardo/LUMI/MN5</a:t>
                </a:r>
                <a:endParaRPr lang="en-US" sz="11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DB57A9-9319-C4FC-C4CF-C938F050CFF2}"/>
                  </a:ext>
                </a:extLst>
              </p:cNvPr>
              <p:cNvSpPr txBox="1"/>
              <p:nvPr/>
            </p:nvSpPr>
            <p:spPr>
              <a:xfrm>
                <a:off x="10503978" y="3649185"/>
                <a:ext cx="180625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100" dirty="0">
                    <a:solidFill>
                      <a:schemeClr val="bg2"/>
                    </a:solidFill>
                    <a:latin typeface="Century Gothic" panose="020B0502020202020204" pitchFamily="34" charset="0"/>
                    <a:ea typeface="Verdana" panose="020B0604030504040204" pitchFamily="34" charset="0"/>
                    <a:cs typeface="Roboto" panose="02000000000000000000" pitchFamily="2" charset="0"/>
                  </a:rPr>
                  <a:t>Fugaku</a:t>
                </a:r>
                <a:endParaRPr lang="en-US" sz="11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382679B-25E0-5B14-4CBC-D5C85D6DC477}"/>
              </a:ext>
            </a:extLst>
          </p:cNvPr>
          <p:cNvGrpSpPr/>
          <p:nvPr/>
        </p:nvGrpSpPr>
        <p:grpSpPr>
          <a:xfrm>
            <a:off x="465952" y="260966"/>
            <a:ext cx="3537826" cy="2645848"/>
            <a:chOff x="465952" y="260966"/>
            <a:chExt cx="3537826" cy="26458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22CE03-78E1-B857-8E5C-9B5B211E160B}"/>
                </a:ext>
              </a:extLst>
            </p:cNvPr>
            <p:cNvSpPr txBox="1"/>
            <p:nvPr/>
          </p:nvSpPr>
          <p:spPr>
            <a:xfrm>
              <a:off x="820932" y="2260483"/>
              <a:ext cx="28278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Important to optimize</a:t>
              </a:r>
            </a:p>
            <a:p>
              <a:pPr algn="ctr"/>
              <a:r>
                <a:rPr lang="it-IT" sz="1800" b="1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communication locality</a:t>
              </a:r>
              <a:endParaRPr lang="en-US" sz="1800" b="1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586C91-92B3-CAE3-2753-85F6EF3BF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5952" y="260966"/>
              <a:ext cx="3537826" cy="19838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8C9216-0934-6208-5A55-5A81DDB0A6A0}"/>
              </a:ext>
            </a:extLst>
          </p:cNvPr>
          <p:cNvGrpSpPr/>
          <p:nvPr/>
        </p:nvGrpSpPr>
        <p:grpSpPr>
          <a:xfrm>
            <a:off x="4227934" y="258201"/>
            <a:ext cx="5179988" cy="2648613"/>
            <a:chOff x="4227934" y="258201"/>
            <a:chExt cx="5179988" cy="26486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A2005B-ACFD-D15F-DED0-5D4EED252035}"/>
                </a:ext>
              </a:extLst>
            </p:cNvPr>
            <p:cNvSpPr txBox="1"/>
            <p:nvPr/>
          </p:nvSpPr>
          <p:spPr>
            <a:xfrm>
              <a:off x="4227934" y="2260483"/>
              <a:ext cx="51799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Bine trees have </a:t>
              </a:r>
              <a:r>
                <a:rPr lang="it-IT" sz="1800" b="1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shorter modulo distance</a:t>
              </a:r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</a:t>
              </a:r>
            </a:p>
            <a:p>
              <a:pPr algn="ctr"/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than standard binomial trees</a:t>
              </a:r>
              <a:endParaRPr lang="en-US" sz="18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52E9FF-24BE-5D10-CDBE-8D241FDC5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67261" y="258201"/>
              <a:ext cx="3537826" cy="19894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C39F28-35AE-85BD-F9E3-DBA5FF6A8912}"/>
              </a:ext>
            </a:extLst>
          </p:cNvPr>
          <p:cNvGrpSpPr/>
          <p:nvPr/>
        </p:nvGrpSpPr>
        <p:grpSpPr>
          <a:xfrm>
            <a:off x="3985532" y="3150244"/>
            <a:ext cx="5664792" cy="3179009"/>
            <a:chOff x="3985532" y="3150244"/>
            <a:chExt cx="5664792" cy="317900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17DCE3-94DB-FB37-10AE-F05FFF7DF2BF}"/>
                </a:ext>
              </a:extLst>
            </p:cNvPr>
            <p:cNvSpPr txBox="1"/>
            <p:nvPr/>
          </p:nvSpPr>
          <p:spPr>
            <a:xfrm>
              <a:off x="3985532" y="5128924"/>
              <a:ext cx="56647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b="1" dirty="0">
                  <a:solidFill>
                    <a:srgbClr val="55A868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+60%</a:t>
              </a:r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performance on Leonardo</a:t>
              </a:r>
            </a:p>
            <a:p>
              <a:pPr algn="ctr"/>
              <a:r>
                <a:rPr lang="it-IT" sz="1800" b="1" dirty="0">
                  <a:solidFill>
                    <a:srgbClr val="55A868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+80%</a:t>
              </a:r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on LUMI </a:t>
              </a:r>
            </a:p>
            <a:p>
              <a:pPr algn="ctr"/>
              <a:r>
                <a:rPr lang="it-IT" sz="1800" b="1" dirty="0">
                  <a:solidFill>
                    <a:srgbClr val="55A868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+2x </a:t>
              </a:r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on MareNostrum5</a:t>
              </a:r>
            </a:p>
            <a:p>
              <a:pPr algn="ctr"/>
              <a:r>
                <a:rPr lang="it-IT" sz="1800" b="1" dirty="0">
                  <a:solidFill>
                    <a:srgbClr val="55A868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+5x</a:t>
              </a:r>
              <a:r>
                <a:rPr lang="it-IT" sz="1800" dirty="0">
                  <a:solidFill>
                    <a:schemeClr val="bg2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on Fugaku</a:t>
              </a:r>
              <a:endParaRPr lang="en-US" sz="18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DA9C00-12BD-23D7-2B42-CE25C631C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t="711"/>
            <a:stretch>
              <a:fillRect/>
            </a:stretch>
          </p:blipFill>
          <p:spPr>
            <a:xfrm>
              <a:off x="5064890" y="3150244"/>
              <a:ext cx="3537826" cy="19768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B65E7C-2810-81A1-6EA4-BB2D2EDC6326}"/>
              </a:ext>
            </a:extLst>
          </p:cNvPr>
          <p:cNvGrpSpPr/>
          <p:nvPr/>
        </p:nvGrpSpPr>
        <p:grpSpPr>
          <a:xfrm>
            <a:off x="-12674" y="-3966"/>
            <a:ext cx="4584764" cy="6376544"/>
            <a:chOff x="-12674" y="-3966"/>
            <a:chExt cx="4584764" cy="63765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E258786-B1CF-8989-E914-5577EA75F1FB}"/>
                </a:ext>
              </a:extLst>
            </p:cNvPr>
            <p:cNvSpPr/>
            <p:nvPr/>
          </p:nvSpPr>
          <p:spPr>
            <a:xfrm>
              <a:off x="-12674" y="-3966"/>
              <a:ext cx="4584764" cy="6376544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09DC7A2-1878-AF02-1F67-70B2BADBF49B}"/>
                </a:ext>
              </a:extLst>
            </p:cNvPr>
            <p:cNvGrpSpPr/>
            <p:nvPr/>
          </p:nvGrpSpPr>
          <p:grpSpPr>
            <a:xfrm>
              <a:off x="790635" y="2435097"/>
              <a:ext cx="2953898" cy="1892865"/>
              <a:chOff x="807769" y="2073813"/>
              <a:chExt cx="2953898" cy="1892865"/>
            </a:xfrm>
          </p:grpSpPr>
          <p:pic>
            <p:nvPicPr>
              <p:cNvPr id="51" name="Graphic 50" descr="Arrow circle with solid fill">
                <a:extLst>
                  <a:ext uri="{FF2B5EF4-FFF2-40B4-BE49-F238E27FC236}">
                    <a16:creationId xmlns:a16="http://schemas.microsoft.com/office/drawing/2014/main" id="{9C55AF08-784B-CFBB-371D-96556B2B1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626376" y="2073813"/>
                <a:ext cx="1300025" cy="1300024"/>
              </a:xfrm>
              <a:prstGeom prst="rect">
                <a:avLst/>
              </a:prstGeom>
            </p:spPr>
          </p:pic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8E47605-E906-1650-9956-89DB3F176DA5}"/>
                  </a:ext>
                </a:extLst>
              </p:cNvPr>
              <p:cNvSpPr/>
              <p:nvPr/>
            </p:nvSpPr>
            <p:spPr>
              <a:xfrm>
                <a:off x="807769" y="3390500"/>
                <a:ext cx="2953898" cy="576178"/>
              </a:xfrm>
              <a:prstGeom prst="roundRect">
                <a:avLst>
                  <a:gd name="adj" fmla="val 7256"/>
                </a:avLst>
              </a:prstGeom>
              <a:solidFill>
                <a:srgbClr val="DD84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800" dirty="0">
                    <a:latin typeface="Century Gothic" panose="020B0502020202020204" pitchFamily="34" charset="0"/>
                  </a:rPr>
                  <a:t>Optimizations for Torus Networks</a:t>
                </a:r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9CAE12-CA4A-CDF5-7F0B-91B3D3D96DB1}"/>
                </a:ext>
              </a:extLst>
            </p:cNvPr>
            <p:cNvGrpSpPr/>
            <p:nvPr/>
          </p:nvGrpSpPr>
          <p:grpSpPr>
            <a:xfrm>
              <a:off x="790635" y="4443030"/>
              <a:ext cx="2953898" cy="1836488"/>
              <a:chOff x="757916" y="4314354"/>
              <a:chExt cx="2953898" cy="183648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A45FF94-EAA7-29B0-49D0-80E0C2970A3D}"/>
                  </a:ext>
                </a:extLst>
              </p:cNvPr>
              <p:cNvGrpSpPr/>
              <p:nvPr/>
            </p:nvGrpSpPr>
            <p:grpSpPr>
              <a:xfrm>
                <a:off x="1631022" y="4314354"/>
                <a:ext cx="1203727" cy="1206204"/>
                <a:chOff x="782782" y="2324712"/>
                <a:chExt cx="1634838" cy="1637685"/>
              </a:xfrm>
            </p:grpSpPr>
            <p:pic>
              <p:nvPicPr>
                <p:cNvPr id="44" name="Graphic 43" descr="Processor with solid fill">
                  <a:extLst>
                    <a:ext uri="{FF2B5EF4-FFF2-40B4-BE49-F238E27FC236}">
                      <a16:creationId xmlns:a16="http://schemas.microsoft.com/office/drawing/2014/main" id="{4BEDE0A8-F776-FB46-5A53-12776D18E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782" y="232471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5" name="Graphic 44" descr="Processor with solid fill">
                  <a:extLst>
                    <a:ext uri="{FF2B5EF4-FFF2-40B4-BE49-F238E27FC236}">
                      <a16:creationId xmlns:a16="http://schemas.microsoft.com/office/drawing/2014/main" id="{A54E903E-844F-A789-2B1C-10AA90AC72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3220" y="232471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9" name="Graphic 48" descr="Processor with solid fill">
                  <a:extLst>
                    <a:ext uri="{FF2B5EF4-FFF2-40B4-BE49-F238E27FC236}">
                      <a16:creationId xmlns:a16="http://schemas.microsoft.com/office/drawing/2014/main" id="{47193716-D56F-F04A-E94F-C9E792CE4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782" y="30479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50" name="Graphic 49" descr="Processor with solid fill">
                  <a:extLst>
                    <a:ext uri="{FF2B5EF4-FFF2-40B4-BE49-F238E27FC236}">
                      <a16:creationId xmlns:a16="http://schemas.microsoft.com/office/drawing/2014/main" id="{FB24E9B1-02F2-96CC-7937-6A24B6C0F5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3220" y="3047997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61E1621-2ACB-2E86-1F51-F47719C1CB1D}"/>
                  </a:ext>
                </a:extLst>
              </p:cNvPr>
              <p:cNvSpPr/>
              <p:nvPr/>
            </p:nvSpPr>
            <p:spPr>
              <a:xfrm>
                <a:off x="757916" y="5565462"/>
                <a:ext cx="2953898" cy="585380"/>
              </a:xfrm>
              <a:prstGeom prst="roundRect">
                <a:avLst>
                  <a:gd name="adj" fmla="val 7256"/>
                </a:avLst>
              </a:prstGeom>
              <a:solidFill>
                <a:srgbClr val="4C71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800" dirty="0">
                    <a:latin typeface="Century Gothic" panose="020B0502020202020204" pitchFamily="34" charset="0"/>
                  </a:rPr>
                  <a:t>Hierarchical Multi-GPU </a:t>
                </a:r>
              </a:p>
              <a:p>
                <a:pPr algn="ctr"/>
                <a:r>
                  <a:rPr lang="it-IT" sz="1800" dirty="0">
                    <a:latin typeface="Century Gothic" panose="020B0502020202020204" pitchFamily="34" charset="0"/>
                  </a:rPr>
                  <a:t>Design and Evaluation</a:t>
                </a:r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72E6D5-93AB-3BED-9E75-2535324868EA}"/>
                </a:ext>
              </a:extLst>
            </p:cNvPr>
            <p:cNvSpPr txBox="1"/>
            <p:nvPr/>
          </p:nvSpPr>
          <p:spPr>
            <a:xfrm>
              <a:off x="645369" y="113799"/>
              <a:ext cx="33832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Additional Content</a:t>
              </a:r>
              <a:endParaRPr lang="en-US" sz="2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CBC94A-9C14-896B-01E6-3A7F37BEEB27}"/>
                </a:ext>
              </a:extLst>
            </p:cNvPr>
            <p:cNvGrpSpPr/>
            <p:nvPr/>
          </p:nvGrpSpPr>
          <p:grpSpPr>
            <a:xfrm>
              <a:off x="778865" y="438354"/>
              <a:ext cx="2953898" cy="2014531"/>
              <a:chOff x="778865" y="438354"/>
              <a:chExt cx="2953898" cy="201453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5182EA60-F72F-A7CF-72CF-436ACDDBDFC4}"/>
                  </a:ext>
                </a:extLst>
              </p:cNvPr>
              <p:cNvSpPr/>
              <p:nvPr/>
            </p:nvSpPr>
            <p:spPr>
              <a:xfrm>
                <a:off x="778865" y="1856753"/>
                <a:ext cx="2953898" cy="596132"/>
              </a:xfrm>
              <a:prstGeom prst="roundRect">
                <a:avLst>
                  <a:gd name="adj" fmla="val 7256"/>
                </a:avLst>
              </a:prstGeom>
              <a:solidFill>
                <a:srgbClr val="8172B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800" dirty="0">
                    <a:latin typeface="Century Gothic" panose="020B0502020202020204" pitchFamily="34" charset="0"/>
                  </a:rPr>
                  <a:t>Correctness Proofs</a:t>
                </a:r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40" name="Graphic 39" descr="Badge Tick1 with solid fill">
                <a:extLst>
                  <a:ext uri="{FF2B5EF4-FFF2-40B4-BE49-F238E27FC236}">
                    <a16:creationId xmlns:a16="http://schemas.microsoft.com/office/drawing/2014/main" id="{7DB6E41D-6CD7-51FA-D304-187CB69EC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531562" y="438354"/>
                <a:ext cx="1496291" cy="1496291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24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1"/>
    </mc:Choice>
    <mc:Fallback xmlns="">
      <p:transition spd="slow" advTm="38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4B602853-E9B4-B7ED-8EB8-938F954A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7707FB4-D627-4DC9-1A47-BFB9084115E6}"/>
              </a:ext>
            </a:extLst>
          </p:cNvPr>
          <p:cNvCxnSpPr>
            <a:cxnSpLocks/>
          </p:cNvCxnSpPr>
          <p:nvPr/>
        </p:nvCxnSpPr>
        <p:spPr>
          <a:xfrm>
            <a:off x="8940761" y="4305579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9B5D2C-0252-6275-F0A1-BD950E5016BB}"/>
              </a:ext>
            </a:extLst>
          </p:cNvPr>
          <p:cNvCxnSpPr>
            <a:cxnSpLocks/>
          </p:cNvCxnSpPr>
          <p:nvPr/>
        </p:nvCxnSpPr>
        <p:spPr>
          <a:xfrm>
            <a:off x="8940760" y="4390246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3AC03A4-05CF-1F1A-6BA4-F8A0713D2D66}"/>
              </a:ext>
            </a:extLst>
          </p:cNvPr>
          <p:cNvCxnSpPr>
            <a:cxnSpLocks/>
          </p:cNvCxnSpPr>
          <p:nvPr/>
        </p:nvCxnSpPr>
        <p:spPr>
          <a:xfrm>
            <a:off x="8940760" y="4474913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10C1973-42B0-1962-DB48-B24F1359252A}"/>
              </a:ext>
            </a:extLst>
          </p:cNvPr>
          <p:cNvCxnSpPr>
            <a:cxnSpLocks/>
          </p:cNvCxnSpPr>
          <p:nvPr/>
        </p:nvCxnSpPr>
        <p:spPr>
          <a:xfrm>
            <a:off x="8940760" y="4564093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7295FD6-7284-CD6F-14FC-A863E83EFB84}"/>
              </a:ext>
            </a:extLst>
          </p:cNvPr>
          <p:cNvCxnSpPr>
            <a:cxnSpLocks/>
            <a:stCxn id="392" idx="2"/>
            <a:endCxn id="389" idx="0"/>
          </p:cNvCxnSpPr>
          <p:nvPr/>
        </p:nvCxnSpPr>
        <p:spPr>
          <a:xfrm>
            <a:off x="415438" y="2765536"/>
            <a:ext cx="2810844" cy="3633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7985720-82F7-CCEF-E677-D11A86729C30}"/>
              </a:ext>
            </a:extLst>
          </p:cNvPr>
          <p:cNvCxnSpPr>
            <a:cxnSpLocks/>
          </p:cNvCxnSpPr>
          <p:nvPr/>
        </p:nvCxnSpPr>
        <p:spPr>
          <a:xfrm>
            <a:off x="2765830" y="3071886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B8460061-9ECD-DD88-643D-5B053EA4F8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Motivation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F4412-34CD-9A66-9E0A-BD2DB3A97F7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5A391115-42A5-91A3-3217-307866551B44}"/>
              </a:ext>
            </a:extLst>
          </p:cNvPr>
          <p:cNvCxnSpPr>
            <a:cxnSpLocks/>
          </p:cNvCxnSpPr>
          <p:nvPr/>
        </p:nvCxnSpPr>
        <p:spPr>
          <a:xfrm>
            <a:off x="1" y="4094395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0ABF62FF-9304-65BC-A5AD-C7CBA7272918}"/>
              </a:ext>
            </a:extLst>
          </p:cNvPr>
          <p:cNvCxnSpPr>
            <a:cxnSpLocks/>
          </p:cNvCxnSpPr>
          <p:nvPr/>
        </p:nvCxnSpPr>
        <p:spPr>
          <a:xfrm>
            <a:off x="6110" y="3330728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364">
            <a:extLst>
              <a:ext uri="{FF2B5EF4-FFF2-40B4-BE49-F238E27FC236}">
                <a16:creationId xmlns:a16="http://schemas.microsoft.com/office/drawing/2014/main" id="{7A35F247-9D87-1FE8-D0C1-9A4CE5E1E7B6}"/>
              </a:ext>
            </a:extLst>
          </p:cNvPr>
          <p:cNvSpPr/>
          <p:nvPr/>
        </p:nvSpPr>
        <p:spPr>
          <a:xfrm>
            <a:off x="224942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AD56BC11-D2F7-4090-8664-8E472C722F85}"/>
              </a:ext>
            </a:extLst>
          </p:cNvPr>
          <p:cNvGrpSpPr/>
          <p:nvPr/>
        </p:nvGrpSpPr>
        <p:grpSpPr>
          <a:xfrm>
            <a:off x="1" y="4262512"/>
            <a:ext cx="5708891" cy="751448"/>
            <a:chOff x="1" y="4262512"/>
            <a:chExt cx="5708891" cy="751448"/>
          </a:xfrm>
        </p:grpSpPr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DB4A8A7-CEEB-E4D8-4302-D936BA880D89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4823464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37128B8-9FA2-BAA0-9B70-9CCD02814362}"/>
                </a:ext>
              </a:extLst>
            </p:cNvPr>
            <p:cNvSpPr/>
            <p:nvPr/>
          </p:nvSpPr>
          <p:spPr>
            <a:xfrm>
              <a:off x="224942" y="463296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C41E9607-D4E8-563B-FE51-FE6FECD1EE1D}"/>
                </a:ext>
              </a:extLst>
            </p:cNvPr>
            <p:cNvSpPr/>
            <p:nvPr/>
          </p:nvSpPr>
          <p:spPr>
            <a:xfrm>
              <a:off x="931403" y="463296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673CCCC0-BD80-FB8A-07DD-CBCBA2BF991C}"/>
                </a:ext>
              </a:extLst>
            </p:cNvPr>
            <p:cNvCxnSpPr>
              <a:stCxn id="365" idx="2"/>
              <a:endCxn id="366" idx="0"/>
            </p:cNvCxnSpPr>
            <p:nvPr/>
          </p:nvCxnSpPr>
          <p:spPr>
            <a:xfrm>
              <a:off x="415438" y="4262512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>
              <a:extLst>
                <a:ext uri="{FF2B5EF4-FFF2-40B4-BE49-F238E27FC236}">
                  <a16:creationId xmlns:a16="http://schemas.microsoft.com/office/drawing/2014/main" id="{5346F37C-BCCB-7F75-5D4D-2654737EA9E3}"/>
                </a:ext>
              </a:extLst>
            </p:cNvPr>
            <p:cNvCxnSpPr>
              <a:stCxn id="365" idx="2"/>
              <a:endCxn id="367" idx="0"/>
            </p:cNvCxnSpPr>
            <p:nvPr/>
          </p:nvCxnSpPr>
          <p:spPr>
            <a:xfrm>
              <a:off x="415438" y="4262512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1" name="Rectangle 370">
            <a:extLst>
              <a:ext uri="{FF2B5EF4-FFF2-40B4-BE49-F238E27FC236}">
                <a16:creationId xmlns:a16="http://schemas.microsoft.com/office/drawing/2014/main" id="{6EEB93A6-4948-5ED7-6BD2-0D03B333250C}"/>
              </a:ext>
            </a:extLst>
          </p:cNvPr>
          <p:cNvSpPr/>
          <p:nvPr/>
        </p:nvSpPr>
        <p:spPr>
          <a:xfrm>
            <a:off x="1626205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9F9E9BE6-A7F9-8F4D-7EFF-18D946D22CDA}"/>
              </a:ext>
            </a:extLst>
          </p:cNvPr>
          <p:cNvGrpSpPr/>
          <p:nvPr/>
        </p:nvGrpSpPr>
        <p:grpSpPr>
          <a:xfrm>
            <a:off x="1626205" y="4262512"/>
            <a:ext cx="1087455" cy="751449"/>
            <a:chOff x="1626205" y="4262512"/>
            <a:chExt cx="1087455" cy="751449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8DF66512-5B7A-E9B6-C305-11BE0F855265}"/>
                </a:ext>
              </a:extLst>
            </p:cNvPr>
            <p:cNvSpPr/>
            <p:nvPr/>
          </p:nvSpPr>
          <p:spPr>
            <a:xfrm>
              <a:off x="1626205" y="463296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E2C56441-1472-47BA-7DBC-FD40EDB8F5E2}"/>
                </a:ext>
              </a:extLst>
            </p:cNvPr>
            <p:cNvSpPr/>
            <p:nvPr/>
          </p:nvSpPr>
          <p:spPr>
            <a:xfrm>
              <a:off x="2332668" y="463296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1B4402C-2CA5-689E-0AED-79D4131C4A62}"/>
                </a:ext>
              </a:extLst>
            </p:cNvPr>
            <p:cNvCxnSpPr>
              <a:stCxn id="371" idx="2"/>
              <a:endCxn id="372" idx="0"/>
            </p:cNvCxnSpPr>
            <p:nvPr/>
          </p:nvCxnSpPr>
          <p:spPr>
            <a:xfrm>
              <a:off x="1816701" y="4262512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DB068A2A-5F7E-EAF5-2AE5-0F4DFE89A0CA}"/>
                </a:ext>
              </a:extLst>
            </p:cNvPr>
            <p:cNvCxnSpPr>
              <a:stCxn id="371" idx="2"/>
              <a:endCxn id="373" idx="0"/>
            </p:cNvCxnSpPr>
            <p:nvPr/>
          </p:nvCxnSpPr>
          <p:spPr>
            <a:xfrm>
              <a:off x="1816701" y="4262512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Rectangle 375">
            <a:extLst>
              <a:ext uri="{FF2B5EF4-FFF2-40B4-BE49-F238E27FC236}">
                <a16:creationId xmlns:a16="http://schemas.microsoft.com/office/drawing/2014/main" id="{12C63244-FF28-EC78-79CB-3CAE4C81B352}"/>
              </a:ext>
            </a:extLst>
          </p:cNvPr>
          <p:cNvSpPr/>
          <p:nvPr/>
        </p:nvSpPr>
        <p:spPr>
          <a:xfrm>
            <a:off x="224942" y="313007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AAAB197E-FAB1-290F-4B9A-A48CD8DE6045}"/>
              </a:ext>
            </a:extLst>
          </p:cNvPr>
          <p:cNvCxnSpPr>
            <a:cxnSpLocks/>
            <a:stCxn id="376" idx="2"/>
            <a:endCxn id="371" idx="0"/>
          </p:cNvCxnSpPr>
          <p:nvPr/>
        </p:nvCxnSpPr>
        <p:spPr>
          <a:xfrm>
            <a:off x="415438" y="3511062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9C4D259-03F6-245D-7737-81E5722B8CB9}"/>
              </a:ext>
            </a:extLst>
          </p:cNvPr>
          <p:cNvCxnSpPr>
            <a:cxnSpLocks/>
            <a:stCxn id="376" idx="2"/>
            <a:endCxn id="365" idx="0"/>
          </p:cNvCxnSpPr>
          <p:nvPr/>
        </p:nvCxnSpPr>
        <p:spPr>
          <a:xfrm>
            <a:off x="415438" y="351106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F96EE5FC-454D-23BA-1D7B-0395CD5A20FF}"/>
              </a:ext>
            </a:extLst>
          </p:cNvPr>
          <p:cNvSpPr/>
          <p:nvPr/>
        </p:nvSpPr>
        <p:spPr>
          <a:xfrm>
            <a:off x="3035786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2AF56752-949D-FDBD-9209-E385E86A7F7C}"/>
              </a:ext>
            </a:extLst>
          </p:cNvPr>
          <p:cNvGrpSpPr/>
          <p:nvPr/>
        </p:nvGrpSpPr>
        <p:grpSpPr>
          <a:xfrm>
            <a:off x="3035786" y="4261356"/>
            <a:ext cx="1087453" cy="751449"/>
            <a:chOff x="3035786" y="4261356"/>
            <a:chExt cx="1087453" cy="751449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7B5EAFA8-466A-7D91-18B8-2E4CE513BEFA}"/>
                </a:ext>
              </a:extLst>
            </p:cNvPr>
            <p:cNvSpPr/>
            <p:nvPr/>
          </p:nvSpPr>
          <p:spPr>
            <a:xfrm>
              <a:off x="3035786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86466265-10D9-9DDC-A677-33EB9AC21755}"/>
                </a:ext>
              </a:extLst>
            </p:cNvPr>
            <p:cNvSpPr/>
            <p:nvPr/>
          </p:nvSpPr>
          <p:spPr>
            <a:xfrm>
              <a:off x="3742247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A07AEA16-B1BA-9A3A-E936-B96942FE3EE9}"/>
                </a:ext>
              </a:extLst>
            </p:cNvPr>
            <p:cNvCxnSpPr>
              <a:stCxn id="379" idx="2"/>
              <a:endCxn id="380" idx="0"/>
            </p:cNvCxnSpPr>
            <p:nvPr/>
          </p:nvCxnSpPr>
          <p:spPr>
            <a:xfrm>
              <a:off x="3226282" y="4261356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>
              <a:extLst>
                <a:ext uri="{FF2B5EF4-FFF2-40B4-BE49-F238E27FC236}">
                  <a16:creationId xmlns:a16="http://schemas.microsoft.com/office/drawing/2014/main" id="{671A7C54-E622-2743-2A48-8616A0B27442}"/>
                </a:ext>
              </a:extLst>
            </p:cNvPr>
            <p:cNvCxnSpPr>
              <a:stCxn id="379" idx="2"/>
              <a:endCxn id="381" idx="0"/>
            </p:cNvCxnSpPr>
            <p:nvPr/>
          </p:nvCxnSpPr>
          <p:spPr>
            <a:xfrm>
              <a:off x="3226282" y="4261356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4" name="Rectangle 383">
            <a:extLst>
              <a:ext uri="{FF2B5EF4-FFF2-40B4-BE49-F238E27FC236}">
                <a16:creationId xmlns:a16="http://schemas.microsoft.com/office/drawing/2014/main" id="{E1D0F12A-519B-5BA6-6C44-93558B5654A6}"/>
              </a:ext>
            </a:extLst>
          </p:cNvPr>
          <p:cNvSpPr/>
          <p:nvPr/>
        </p:nvSpPr>
        <p:spPr>
          <a:xfrm>
            <a:off x="4437050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68324A3-E141-CE70-40E4-E4F4CDBE989F}"/>
              </a:ext>
            </a:extLst>
          </p:cNvPr>
          <p:cNvGrpSpPr/>
          <p:nvPr/>
        </p:nvGrpSpPr>
        <p:grpSpPr>
          <a:xfrm>
            <a:off x="4437050" y="4261356"/>
            <a:ext cx="1087454" cy="751449"/>
            <a:chOff x="4437050" y="4261356"/>
            <a:chExt cx="1087454" cy="751449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32781DB5-9831-BE06-0393-FD64C966125D}"/>
                </a:ext>
              </a:extLst>
            </p:cNvPr>
            <p:cNvSpPr/>
            <p:nvPr/>
          </p:nvSpPr>
          <p:spPr>
            <a:xfrm>
              <a:off x="4437050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3770E6D-953C-435D-B5C6-D3E413B14286}"/>
                </a:ext>
              </a:extLst>
            </p:cNvPr>
            <p:cNvSpPr/>
            <p:nvPr/>
          </p:nvSpPr>
          <p:spPr>
            <a:xfrm>
              <a:off x="5143512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ABF7304-FB24-8EC1-7261-40BA49E4C002}"/>
                </a:ext>
              </a:extLst>
            </p:cNvPr>
            <p:cNvCxnSpPr>
              <a:stCxn id="384" idx="2"/>
              <a:endCxn id="385" idx="0"/>
            </p:cNvCxnSpPr>
            <p:nvPr/>
          </p:nvCxnSpPr>
          <p:spPr>
            <a:xfrm>
              <a:off x="4627546" y="4261356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652F7221-2DDF-B5F1-9B41-A815FB1AE893}"/>
                </a:ext>
              </a:extLst>
            </p:cNvPr>
            <p:cNvCxnSpPr>
              <a:stCxn id="384" idx="2"/>
              <a:endCxn id="386" idx="0"/>
            </p:cNvCxnSpPr>
            <p:nvPr/>
          </p:nvCxnSpPr>
          <p:spPr>
            <a:xfrm>
              <a:off x="4627546" y="4261356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Rectangle 388">
            <a:extLst>
              <a:ext uri="{FF2B5EF4-FFF2-40B4-BE49-F238E27FC236}">
                <a16:creationId xmlns:a16="http://schemas.microsoft.com/office/drawing/2014/main" id="{00BA5038-E9D2-7B9E-94DB-8AD6F86363D0}"/>
              </a:ext>
            </a:extLst>
          </p:cNvPr>
          <p:cNvSpPr/>
          <p:nvPr/>
        </p:nvSpPr>
        <p:spPr>
          <a:xfrm>
            <a:off x="3035786" y="3128915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30A63CEA-29F4-AD50-1EF9-DFF6F345EE86}"/>
              </a:ext>
            </a:extLst>
          </p:cNvPr>
          <p:cNvCxnSpPr>
            <a:cxnSpLocks/>
            <a:stCxn id="389" idx="2"/>
            <a:endCxn id="384" idx="0"/>
          </p:cNvCxnSpPr>
          <p:nvPr/>
        </p:nvCxnSpPr>
        <p:spPr>
          <a:xfrm>
            <a:off x="3226282" y="3509906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5416288B-5625-8CCF-539A-31ECFDF6F5F9}"/>
              </a:ext>
            </a:extLst>
          </p:cNvPr>
          <p:cNvCxnSpPr>
            <a:cxnSpLocks/>
            <a:stCxn id="389" idx="2"/>
            <a:endCxn id="379" idx="0"/>
          </p:cNvCxnSpPr>
          <p:nvPr/>
        </p:nvCxnSpPr>
        <p:spPr>
          <a:xfrm>
            <a:off x="3226282" y="350990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>
            <a:extLst>
              <a:ext uri="{FF2B5EF4-FFF2-40B4-BE49-F238E27FC236}">
                <a16:creationId xmlns:a16="http://schemas.microsoft.com/office/drawing/2014/main" id="{B57C1340-1A5E-5C46-9B76-CAF86A66D1F2}"/>
              </a:ext>
            </a:extLst>
          </p:cNvPr>
          <p:cNvSpPr/>
          <p:nvPr/>
        </p:nvSpPr>
        <p:spPr>
          <a:xfrm>
            <a:off x="224942" y="238454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843FCBE8-4C4A-3CC3-5FB7-FB9219E47820}"/>
              </a:ext>
            </a:extLst>
          </p:cNvPr>
          <p:cNvCxnSpPr>
            <a:cxnSpLocks/>
            <a:stCxn id="392" idx="2"/>
            <a:endCxn id="376" idx="0"/>
          </p:cNvCxnSpPr>
          <p:nvPr/>
        </p:nvCxnSpPr>
        <p:spPr>
          <a:xfrm>
            <a:off x="415438" y="2765536"/>
            <a:ext cx="0" cy="36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Oval 394">
            <a:extLst>
              <a:ext uri="{FF2B5EF4-FFF2-40B4-BE49-F238E27FC236}">
                <a16:creationId xmlns:a16="http://schemas.microsoft.com/office/drawing/2014/main" id="{D61EC7C5-C37B-9CDC-E568-086BD19D285E}"/>
              </a:ext>
            </a:extLst>
          </p:cNvPr>
          <p:cNvSpPr/>
          <p:nvPr/>
        </p:nvSpPr>
        <p:spPr>
          <a:xfrm>
            <a:off x="224942" y="1871110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4E752A5D-F508-3E94-F9BF-8BFDD9B01F51}"/>
              </a:ext>
            </a:extLst>
          </p:cNvPr>
          <p:cNvSpPr/>
          <p:nvPr/>
        </p:nvSpPr>
        <p:spPr>
          <a:xfrm>
            <a:off x="926628" y="1871110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87FC467E-8861-A20C-E424-2417C3D00371}"/>
              </a:ext>
            </a:extLst>
          </p:cNvPr>
          <p:cNvSpPr/>
          <p:nvPr/>
        </p:nvSpPr>
        <p:spPr>
          <a:xfrm>
            <a:off x="1628314" y="1871110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6F8B31DB-B8F9-53C2-8B5B-3B7A6792FEC0}"/>
              </a:ext>
            </a:extLst>
          </p:cNvPr>
          <p:cNvSpPr/>
          <p:nvPr/>
        </p:nvSpPr>
        <p:spPr>
          <a:xfrm>
            <a:off x="2330000" y="1871110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DF459EF4-1444-2030-76AB-571DB52AA662}"/>
              </a:ext>
            </a:extLst>
          </p:cNvPr>
          <p:cNvSpPr/>
          <p:nvPr/>
        </p:nvSpPr>
        <p:spPr>
          <a:xfrm>
            <a:off x="3031686" y="1871110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9D3FE632-3AF9-0BE2-2363-A94E74F698CC}"/>
              </a:ext>
            </a:extLst>
          </p:cNvPr>
          <p:cNvSpPr/>
          <p:nvPr/>
        </p:nvSpPr>
        <p:spPr>
          <a:xfrm>
            <a:off x="3733372" y="1871110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B12694C4-533B-C773-3605-6DFF270FB2E4}"/>
              </a:ext>
            </a:extLst>
          </p:cNvPr>
          <p:cNvSpPr/>
          <p:nvPr/>
        </p:nvSpPr>
        <p:spPr>
          <a:xfrm>
            <a:off x="4435058" y="1871110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A015828E-F307-03C7-5794-518AC5D8D802}"/>
              </a:ext>
            </a:extLst>
          </p:cNvPr>
          <p:cNvSpPr/>
          <p:nvPr/>
        </p:nvSpPr>
        <p:spPr>
          <a:xfrm>
            <a:off x="5136746" y="1871110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A0915AA0-0FE6-0B56-7C3F-16748A3C4009}"/>
              </a:ext>
            </a:extLst>
          </p:cNvPr>
          <p:cNvSpPr/>
          <p:nvPr/>
        </p:nvSpPr>
        <p:spPr>
          <a:xfrm>
            <a:off x="180821" y="1828616"/>
            <a:ext cx="2588241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8DD6B08D-2E6F-37A3-2C59-A67BE8A8CC26}"/>
              </a:ext>
            </a:extLst>
          </p:cNvPr>
          <p:cNvSpPr/>
          <p:nvPr/>
        </p:nvSpPr>
        <p:spPr>
          <a:xfrm>
            <a:off x="6415094" y="241275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127FF2-8AFD-2C04-5380-4CD060CD56C2}"/>
              </a:ext>
            </a:extLst>
          </p:cNvPr>
          <p:cNvGrpSpPr/>
          <p:nvPr/>
        </p:nvGrpSpPr>
        <p:grpSpPr>
          <a:xfrm>
            <a:off x="6196262" y="2793745"/>
            <a:ext cx="5708891" cy="745526"/>
            <a:chOff x="6196262" y="2793745"/>
            <a:chExt cx="5708891" cy="745526"/>
          </a:xfrm>
        </p:grpSpPr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7AC94133-2989-DFE0-1DEC-A82174A75841}"/>
                </a:ext>
              </a:extLst>
            </p:cNvPr>
            <p:cNvCxnSpPr>
              <a:cxnSpLocks/>
            </p:cNvCxnSpPr>
            <p:nvPr/>
          </p:nvCxnSpPr>
          <p:spPr>
            <a:xfrm>
              <a:off x="6196262" y="3358937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F54D8EEA-6FBF-420D-0C39-A3BF24935DE9}"/>
                </a:ext>
              </a:extLst>
            </p:cNvPr>
            <p:cNvSpPr/>
            <p:nvPr/>
          </p:nvSpPr>
          <p:spPr>
            <a:xfrm>
              <a:off x="6415094" y="315827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C4517364-4203-1189-E59D-0B9AECCBBB6B}"/>
                </a:ext>
              </a:extLst>
            </p:cNvPr>
            <p:cNvSpPr/>
            <p:nvPr/>
          </p:nvSpPr>
          <p:spPr>
            <a:xfrm>
              <a:off x="7121555" y="315827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7" name="Straight Arrow Connector 436">
              <a:extLst>
                <a:ext uri="{FF2B5EF4-FFF2-40B4-BE49-F238E27FC236}">
                  <a16:creationId xmlns:a16="http://schemas.microsoft.com/office/drawing/2014/main" id="{114D9C30-B34B-0889-2D2C-B559432C567F}"/>
                </a:ext>
              </a:extLst>
            </p:cNvPr>
            <p:cNvCxnSpPr>
              <a:cxnSpLocks/>
              <a:stCxn id="436" idx="2"/>
              <a:endCxn id="433" idx="0"/>
            </p:cNvCxnSpPr>
            <p:nvPr/>
          </p:nvCxnSpPr>
          <p:spPr>
            <a:xfrm>
              <a:off x="6605590" y="2793745"/>
              <a:ext cx="706461" cy="36453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862B0B64-FF52-E43F-A3F3-0EC54FBF003D}"/>
                </a:ext>
              </a:extLst>
            </p:cNvPr>
            <p:cNvCxnSpPr>
              <a:cxnSpLocks/>
              <a:stCxn id="436" idx="2"/>
              <a:endCxn id="420" idx="0"/>
            </p:cNvCxnSpPr>
            <p:nvPr/>
          </p:nvCxnSpPr>
          <p:spPr>
            <a:xfrm>
              <a:off x="6605590" y="2793745"/>
              <a:ext cx="0" cy="364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F74B62-FD1C-E4ED-0182-611BD39CEB8F}"/>
              </a:ext>
            </a:extLst>
          </p:cNvPr>
          <p:cNvGrpSpPr/>
          <p:nvPr/>
        </p:nvGrpSpPr>
        <p:grpSpPr>
          <a:xfrm>
            <a:off x="6190153" y="4263825"/>
            <a:ext cx="5708891" cy="751448"/>
            <a:chOff x="6190153" y="4290721"/>
            <a:chExt cx="5708891" cy="751448"/>
          </a:xfrm>
        </p:grpSpPr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B9621197-5ABE-D5CD-B1B2-843C3AAFCFC7}"/>
                </a:ext>
              </a:extLst>
            </p:cNvPr>
            <p:cNvCxnSpPr>
              <a:stCxn id="410" idx="2"/>
              <a:endCxn id="411" idx="0"/>
            </p:cNvCxnSpPr>
            <p:nvPr/>
          </p:nvCxnSpPr>
          <p:spPr>
            <a:xfrm>
              <a:off x="6605590" y="4290721"/>
              <a:ext cx="0" cy="3704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5C3439-DD62-F704-A455-04493DC13702}"/>
                </a:ext>
              </a:extLst>
            </p:cNvPr>
            <p:cNvGrpSpPr/>
            <p:nvPr/>
          </p:nvGrpSpPr>
          <p:grpSpPr>
            <a:xfrm>
              <a:off x="6190153" y="4290721"/>
              <a:ext cx="5708891" cy="751448"/>
              <a:chOff x="6190153" y="4290721"/>
              <a:chExt cx="5708891" cy="751448"/>
            </a:xfrm>
          </p:grpSpPr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530652F3-CD6D-891C-A33B-D3B2844ED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0153" y="4851673"/>
                <a:ext cx="570889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2E535275-E411-363F-361B-D073C98968CA}"/>
                  </a:ext>
                </a:extLst>
              </p:cNvPr>
              <p:cNvSpPr/>
              <p:nvPr/>
            </p:nvSpPr>
            <p:spPr>
              <a:xfrm>
                <a:off x="6415094" y="4661177"/>
                <a:ext cx="380992" cy="380992"/>
              </a:xfrm>
              <a:prstGeom prst="rect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94144E1D-AE49-3718-F79F-5C5EA15145BC}"/>
                  </a:ext>
                </a:extLst>
              </p:cNvPr>
              <p:cNvSpPr/>
              <p:nvPr/>
            </p:nvSpPr>
            <p:spPr>
              <a:xfrm>
                <a:off x="9225938" y="4660022"/>
                <a:ext cx="380992" cy="380992"/>
              </a:xfrm>
              <a:prstGeom prst="rect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4" name="Straight Arrow Connector 413">
                <a:extLst>
                  <a:ext uri="{FF2B5EF4-FFF2-40B4-BE49-F238E27FC236}">
                    <a16:creationId xmlns:a16="http://schemas.microsoft.com/office/drawing/2014/main" id="{A2D1193C-F405-C698-45E8-094536E77B1C}"/>
                  </a:ext>
                </a:extLst>
              </p:cNvPr>
              <p:cNvCxnSpPr>
                <a:cxnSpLocks/>
                <a:stCxn id="410" idx="2"/>
                <a:endCxn id="424" idx="0"/>
              </p:cNvCxnSpPr>
              <p:nvPr/>
            </p:nvCxnSpPr>
            <p:spPr>
              <a:xfrm>
                <a:off x="6605590" y="4290721"/>
                <a:ext cx="2810844" cy="3693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7FA032-E420-F180-C16A-80E3B28861CC}"/>
              </a:ext>
            </a:extLst>
          </p:cNvPr>
          <p:cNvGrpSpPr/>
          <p:nvPr/>
        </p:nvGrpSpPr>
        <p:grpSpPr>
          <a:xfrm>
            <a:off x="7816357" y="4263825"/>
            <a:ext cx="3191837" cy="751449"/>
            <a:chOff x="7816357" y="4290721"/>
            <a:chExt cx="3191837" cy="751449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B0B41128-E039-9C1A-EA42-7B6834693594}"/>
                </a:ext>
              </a:extLst>
            </p:cNvPr>
            <p:cNvSpPr/>
            <p:nvPr/>
          </p:nvSpPr>
          <p:spPr>
            <a:xfrm>
              <a:off x="7816357" y="466117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5769DBE2-F155-F402-7D7E-087A59B400A6}"/>
                </a:ext>
              </a:extLst>
            </p:cNvPr>
            <p:cNvCxnSpPr>
              <a:stCxn id="415" idx="2"/>
              <a:endCxn id="416" idx="0"/>
            </p:cNvCxnSpPr>
            <p:nvPr/>
          </p:nvCxnSpPr>
          <p:spPr>
            <a:xfrm>
              <a:off x="8006853" y="4290721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32CADE49-4B95-06E3-CCE0-E1877687B695}"/>
                </a:ext>
              </a:extLst>
            </p:cNvPr>
            <p:cNvSpPr/>
            <p:nvPr/>
          </p:nvSpPr>
          <p:spPr>
            <a:xfrm>
              <a:off x="10627202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9" name="Straight Arrow Connector 418">
              <a:extLst>
                <a:ext uri="{FF2B5EF4-FFF2-40B4-BE49-F238E27FC236}">
                  <a16:creationId xmlns:a16="http://schemas.microsoft.com/office/drawing/2014/main" id="{1E9D648D-88B2-71FC-9CE1-476CDD11F2AC}"/>
                </a:ext>
              </a:extLst>
            </p:cNvPr>
            <p:cNvCxnSpPr>
              <a:cxnSpLocks/>
              <a:stCxn id="415" idx="2"/>
              <a:endCxn id="429" idx="0"/>
            </p:cNvCxnSpPr>
            <p:nvPr/>
          </p:nvCxnSpPr>
          <p:spPr>
            <a:xfrm>
              <a:off x="8006853" y="4290721"/>
              <a:ext cx="2810845" cy="3693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E93807-B092-0491-7178-0A1A8D813B5D}"/>
              </a:ext>
            </a:extLst>
          </p:cNvPr>
          <p:cNvGrpSpPr/>
          <p:nvPr/>
        </p:nvGrpSpPr>
        <p:grpSpPr>
          <a:xfrm>
            <a:off x="8522820" y="4273986"/>
            <a:ext cx="3191836" cy="741288"/>
            <a:chOff x="8522820" y="4300882"/>
            <a:chExt cx="3191836" cy="741288"/>
          </a:xfrm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5EAC4321-9D8B-1764-9F23-E45068802E0F}"/>
                </a:ext>
              </a:extLst>
            </p:cNvPr>
            <p:cNvSpPr/>
            <p:nvPr/>
          </p:nvSpPr>
          <p:spPr>
            <a:xfrm>
              <a:off x="8522820" y="466117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5A71D4F7-07B6-A3F7-CAD6-A3F0743511A3}"/>
                </a:ext>
              </a:extLst>
            </p:cNvPr>
            <p:cNvSpPr/>
            <p:nvPr/>
          </p:nvSpPr>
          <p:spPr>
            <a:xfrm>
              <a:off x="11333664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A0B191C8-D248-7D16-9A9D-2D447210E8D3}"/>
                </a:ext>
              </a:extLst>
            </p:cNvPr>
            <p:cNvCxnSpPr>
              <a:cxnSpLocks/>
              <a:stCxn id="428" idx="2"/>
              <a:endCxn id="417" idx="0"/>
            </p:cNvCxnSpPr>
            <p:nvPr/>
          </p:nvCxnSpPr>
          <p:spPr>
            <a:xfrm>
              <a:off x="8713316" y="4300882"/>
              <a:ext cx="0" cy="36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1AAD01E8-E0C9-E3CA-5EE4-CE955B420FE6}"/>
                </a:ext>
              </a:extLst>
            </p:cNvPr>
            <p:cNvCxnSpPr>
              <a:stCxn id="428" idx="2"/>
              <a:endCxn id="430" idx="0"/>
            </p:cNvCxnSpPr>
            <p:nvPr/>
          </p:nvCxnSpPr>
          <p:spPr>
            <a:xfrm>
              <a:off x="8713316" y="4300882"/>
              <a:ext cx="2810844" cy="3591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FA4D79B-5306-2090-34DB-4383A71AFAB5}"/>
              </a:ext>
            </a:extLst>
          </p:cNvPr>
          <p:cNvSpPr/>
          <p:nvPr/>
        </p:nvSpPr>
        <p:spPr>
          <a:xfrm>
            <a:off x="6403492" y="1872664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CBA06-061D-BB5D-53D5-CDB1CCB942B6}"/>
              </a:ext>
            </a:extLst>
          </p:cNvPr>
          <p:cNvSpPr/>
          <p:nvPr/>
        </p:nvSpPr>
        <p:spPr>
          <a:xfrm>
            <a:off x="7105178" y="1872664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F1EA53-0B39-366E-3F78-F7C40227E4F5}"/>
              </a:ext>
            </a:extLst>
          </p:cNvPr>
          <p:cNvSpPr/>
          <p:nvPr/>
        </p:nvSpPr>
        <p:spPr>
          <a:xfrm>
            <a:off x="7806864" y="1872664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ED5B47-493F-98AC-A738-E7B275D72944}"/>
              </a:ext>
            </a:extLst>
          </p:cNvPr>
          <p:cNvSpPr/>
          <p:nvPr/>
        </p:nvSpPr>
        <p:spPr>
          <a:xfrm>
            <a:off x="8508550" y="1872664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99F167-AC6B-6D33-0AEC-5804E9DE75CC}"/>
              </a:ext>
            </a:extLst>
          </p:cNvPr>
          <p:cNvSpPr/>
          <p:nvPr/>
        </p:nvSpPr>
        <p:spPr>
          <a:xfrm>
            <a:off x="9210236" y="1872664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C1FB7-3266-4A8B-7D3C-68124C9A300E}"/>
              </a:ext>
            </a:extLst>
          </p:cNvPr>
          <p:cNvSpPr/>
          <p:nvPr/>
        </p:nvSpPr>
        <p:spPr>
          <a:xfrm>
            <a:off x="9911922" y="1872664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E0C09C-CADC-8BFA-73EF-98D487ECDDA7}"/>
              </a:ext>
            </a:extLst>
          </p:cNvPr>
          <p:cNvSpPr/>
          <p:nvPr/>
        </p:nvSpPr>
        <p:spPr>
          <a:xfrm>
            <a:off x="10613608" y="1872664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C93774-4C4A-2C1B-BB42-2FDC7507E969}"/>
              </a:ext>
            </a:extLst>
          </p:cNvPr>
          <p:cNvSpPr/>
          <p:nvPr/>
        </p:nvSpPr>
        <p:spPr>
          <a:xfrm>
            <a:off x="11315296" y="1872664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96BE27-5F07-0F31-DF9A-70B5E59C7749}"/>
              </a:ext>
            </a:extLst>
          </p:cNvPr>
          <p:cNvGrpSpPr/>
          <p:nvPr/>
        </p:nvGrpSpPr>
        <p:grpSpPr>
          <a:xfrm>
            <a:off x="7121555" y="4268063"/>
            <a:ext cx="3191836" cy="747210"/>
            <a:chOff x="7121555" y="4294959"/>
            <a:chExt cx="3191836" cy="747210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9E0D63CD-4FA4-0652-28BA-09C5790ADCB7}"/>
                </a:ext>
              </a:extLst>
            </p:cNvPr>
            <p:cNvSpPr/>
            <p:nvPr/>
          </p:nvSpPr>
          <p:spPr>
            <a:xfrm>
              <a:off x="9932399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3CE8EA34-E7AC-1EB9-9F55-684044552B3A}"/>
                </a:ext>
              </a:extLst>
            </p:cNvPr>
            <p:cNvCxnSpPr>
              <a:cxnSpLocks/>
              <a:stCxn id="423" idx="2"/>
              <a:endCxn id="412" idx="0"/>
            </p:cNvCxnSpPr>
            <p:nvPr/>
          </p:nvCxnSpPr>
          <p:spPr>
            <a:xfrm>
              <a:off x="7312051" y="4294959"/>
              <a:ext cx="0" cy="366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>
              <a:extLst>
                <a:ext uri="{FF2B5EF4-FFF2-40B4-BE49-F238E27FC236}">
                  <a16:creationId xmlns:a16="http://schemas.microsoft.com/office/drawing/2014/main" id="{4785795F-896D-8FF6-75E6-1F6455C82EB5}"/>
                </a:ext>
              </a:extLst>
            </p:cNvPr>
            <p:cNvCxnSpPr>
              <a:stCxn id="423" idx="2"/>
              <a:endCxn id="425" idx="0"/>
            </p:cNvCxnSpPr>
            <p:nvPr/>
          </p:nvCxnSpPr>
          <p:spPr>
            <a:xfrm>
              <a:off x="7312051" y="4294959"/>
              <a:ext cx="2810844" cy="36506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BB25609F-9D9F-E0A3-3689-3BCBE50BD14D}"/>
                </a:ext>
              </a:extLst>
            </p:cNvPr>
            <p:cNvSpPr/>
            <p:nvPr/>
          </p:nvSpPr>
          <p:spPr>
            <a:xfrm>
              <a:off x="7121555" y="4661177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FAEE3F-C374-CC8C-EF25-12DFDE5CD53D}"/>
              </a:ext>
            </a:extLst>
          </p:cNvPr>
          <p:cNvGrpSpPr/>
          <p:nvPr/>
        </p:nvGrpSpPr>
        <p:grpSpPr>
          <a:xfrm>
            <a:off x="6190153" y="3539271"/>
            <a:ext cx="5708891" cy="751450"/>
            <a:chOff x="6190153" y="3539271"/>
            <a:chExt cx="5708891" cy="751450"/>
          </a:xfrm>
        </p:grpSpPr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D7E1A343-89CC-A13C-72C2-7E5A01B8FAAE}"/>
                </a:ext>
              </a:extLst>
            </p:cNvPr>
            <p:cNvCxnSpPr>
              <a:cxnSpLocks/>
            </p:cNvCxnSpPr>
            <p:nvPr/>
          </p:nvCxnSpPr>
          <p:spPr>
            <a:xfrm>
              <a:off x="6190153" y="4122604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0E9977B-C3CA-4800-443C-FC444A0A1177}"/>
                </a:ext>
              </a:extLst>
            </p:cNvPr>
            <p:cNvSpPr/>
            <p:nvPr/>
          </p:nvSpPr>
          <p:spPr>
            <a:xfrm>
              <a:off x="6415094" y="390972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FBEECCF4-E4AF-2A96-901B-5C5D3B696F03}"/>
                </a:ext>
              </a:extLst>
            </p:cNvPr>
            <p:cNvSpPr/>
            <p:nvPr/>
          </p:nvSpPr>
          <p:spPr>
            <a:xfrm>
              <a:off x="7816357" y="390972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1" name="Straight Arrow Connector 420">
              <a:extLst>
                <a:ext uri="{FF2B5EF4-FFF2-40B4-BE49-F238E27FC236}">
                  <a16:creationId xmlns:a16="http://schemas.microsoft.com/office/drawing/2014/main" id="{89489948-9148-A7B4-9764-2A92B17867C5}"/>
                </a:ext>
              </a:extLst>
            </p:cNvPr>
            <p:cNvCxnSpPr>
              <a:cxnSpLocks/>
              <a:stCxn id="420" idx="2"/>
              <a:endCxn id="415" idx="0"/>
            </p:cNvCxnSpPr>
            <p:nvPr/>
          </p:nvCxnSpPr>
          <p:spPr>
            <a:xfrm>
              <a:off x="6605590" y="3539271"/>
              <a:ext cx="1401263" cy="37045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2C256FC1-E879-A8BE-E9B5-32FD8A39F98E}"/>
                </a:ext>
              </a:extLst>
            </p:cNvPr>
            <p:cNvCxnSpPr>
              <a:cxnSpLocks/>
              <a:stCxn id="420" idx="2"/>
              <a:endCxn id="410" idx="0"/>
            </p:cNvCxnSpPr>
            <p:nvPr/>
          </p:nvCxnSpPr>
          <p:spPr>
            <a:xfrm>
              <a:off x="6605590" y="3539271"/>
              <a:ext cx="0" cy="370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859C1E-DC74-3059-1C0D-B13CD0912871}"/>
              </a:ext>
            </a:extLst>
          </p:cNvPr>
          <p:cNvGrpSpPr/>
          <p:nvPr/>
        </p:nvGrpSpPr>
        <p:grpSpPr>
          <a:xfrm>
            <a:off x="7121555" y="3539271"/>
            <a:ext cx="1782257" cy="761611"/>
            <a:chOff x="7121555" y="3539271"/>
            <a:chExt cx="1782257" cy="761611"/>
          </a:xfrm>
        </p:grpSpPr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B877705C-4B9B-AE73-DC5A-C07D9720C482}"/>
                </a:ext>
              </a:extLst>
            </p:cNvPr>
            <p:cNvSpPr/>
            <p:nvPr/>
          </p:nvSpPr>
          <p:spPr>
            <a:xfrm>
              <a:off x="7121555" y="3913967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B271FE3F-DE71-7478-E11C-67B73109584E}"/>
                </a:ext>
              </a:extLst>
            </p:cNvPr>
            <p:cNvSpPr/>
            <p:nvPr/>
          </p:nvSpPr>
          <p:spPr>
            <a:xfrm>
              <a:off x="8522820" y="3919890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4" name="Straight Arrow Connector 433">
              <a:extLst>
                <a:ext uri="{FF2B5EF4-FFF2-40B4-BE49-F238E27FC236}">
                  <a16:creationId xmlns:a16="http://schemas.microsoft.com/office/drawing/2014/main" id="{784A6A53-D837-74D2-13A0-7A1B6D54BB0A}"/>
                </a:ext>
              </a:extLst>
            </p:cNvPr>
            <p:cNvCxnSpPr>
              <a:cxnSpLocks/>
              <a:stCxn id="433" idx="2"/>
              <a:endCxn id="428" idx="0"/>
            </p:cNvCxnSpPr>
            <p:nvPr/>
          </p:nvCxnSpPr>
          <p:spPr>
            <a:xfrm>
              <a:off x="7312051" y="3539271"/>
              <a:ext cx="1401265" cy="3806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C4D7337-2F6F-4B02-796F-C7B22A7703FE}"/>
                </a:ext>
              </a:extLst>
            </p:cNvPr>
            <p:cNvCxnSpPr>
              <a:cxnSpLocks/>
              <a:stCxn id="433" idx="2"/>
              <a:endCxn id="423" idx="0"/>
            </p:cNvCxnSpPr>
            <p:nvPr/>
          </p:nvCxnSpPr>
          <p:spPr>
            <a:xfrm>
              <a:off x="7312051" y="3539271"/>
              <a:ext cx="0" cy="374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3538CB-F504-8B6E-F515-7E04E2ADFD36}"/>
              </a:ext>
            </a:extLst>
          </p:cNvPr>
          <p:cNvSpPr/>
          <p:nvPr/>
        </p:nvSpPr>
        <p:spPr>
          <a:xfrm>
            <a:off x="351550" y="826969"/>
            <a:ext cx="5005792" cy="497541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Distance-Halving Binomial Tree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A57A2-DB9B-4BA9-2FE1-5B863109F001}"/>
              </a:ext>
            </a:extLst>
          </p:cNvPr>
          <p:cNvSpPr/>
          <p:nvPr/>
        </p:nvSpPr>
        <p:spPr>
          <a:xfrm>
            <a:off x="216474" y="2266684"/>
            <a:ext cx="2520000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50EF6-0BAD-2BC6-DADF-EF019295A45F}"/>
              </a:ext>
            </a:extLst>
          </p:cNvPr>
          <p:cNvSpPr/>
          <p:nvPr/>
        </p:nvSpPr>
        <p:spPr>
          <a:xfrm>
            <a:off x="3015829" y="2258586"/>
            <a:ext cx="2534959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FD302-0C0F-906A-C31B-88609B6EDE7F}"/>
              </a:ext>
            </a:extLst>
          </p:cNvPr>
          <p:cNvSpPr/>
          <p:nvPr/>
        </p:nvSpPr>
        <p:spPr>
          <a:xfrm>
            <a:off x="2804153" y="3233614"/>
            <a:ext cx="153031" cy="187178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F625A60-9750-6F3D-476B-6E0E19B55472}"/>
              </a:ext>
            </a:extLst>
          </p:cNvPr>
          <p:cNvSpPr/>
          <p:nvPr/>
        </p:nvSpPr>
        <p:spPr>
          <a:xfrm>
            <a:off x="294155" y="3075512"/>
            <a:ext cx="2358341" cy="1131050"/>
          </a:xfrm>
          <a:prstGeom prst="roundRect">
            <a:avLst>
              <a:gd name="adj" fmla="val 9259"/>
            </a:avLst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Full Global Bandwidth Group X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5CF15-E8EF-0769-516C-5E06E4BE743D}"/>
              </a:ext>
            </a:extLst>
          </p:cNvPr>
          <p:cNvGrpSpPr/>
          <p:nvPr/>
        </p:nvGrpSpPr>
        <p:grpSpPr>
          <a:xfrm>
            <a:off x="2989189" y="1824567"/>
            <a:ext cx="2588241" cy="3241859"/>
            <a:chOff x="2989189" y="1824567"/>
            <a:chExt cx="2588241" cy="324185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81B56C-11B9-634B-96A6-D8155C0798EC}"/>
                </a:ext>
              </a:extLst>
            </p:cNvPr>
            <p:cNvSpPr/>
            <p:nvPr/>
          </p:nvSpPr>
          <p:spPr>
            <a:xfrm>
              <a:off x="2989189" y="1824567"/>
              <a:ext cx="2588241" cy="3241859"/>
            </a:xfrm>
            <a:prstGeom prst="rect">
              <a:avLst/>
            </a:prstGeom>
            <a:noFill/>
            <a:ln w="57150">
              <a:solidFill>
                <a:srgbClr val="8172B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729CD98-2400-10F7-638F-DE97929083FE}"/>
                </a:ext>
              </a:extLst>
            </p:cNvPr>
            <p:cNvSpPr/>
            <p:nvPr/>
          </p:nvSpPr>
          <p:spPr>
            <a:xfrm>
              <a:off x="3104138" y="3075512"/>
              <a:ext cx="2358341" cy="1131050"/>
            </a:xfrm>
            <a:prstGeom prst="roundRect">
              <a:avLst>
                <a:gd name="adj" fmla="val 9259"/>
              </a:avLst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latin typeface="Century Gothic" panose="020B0502020202020204" pitchFamily="34" charset="0"/>
                </a:rPr>
                <a:t>Full Global Bandwidth Group 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95655F-E317-2586-FCCA-C1F0FACF68E3}"/>
              </a:ext>
            </a:extLst>
          </p:cNvPr>
          <p:cNvGrpSpPr/>
          <p:nvPr/>
        </p:nvGrpSpPr>
        <p:grpSpPr>
          <a:xfrm>
            <a:off x="6360752" y="1824567"/>
            <a:ext cx="5370920" cy="3260196"/>
            <a:chOff x="6360752" y="1824567"/>
            <a:chExt cx="5370920" cy="32601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80AAB4-00E7-B227-7A69-AE2A726AF3FF}"/>
                </a:ext>
              </a:extLst>
            </p:cNvPr>
            <p:cNvSpPr/>
            <p:nvPr/>
          </p:nvSpPr>
          <p:spPr>
            <a:xfrm>
              <a:off x="6360752" y="1824567"/>
              <a:ext cx="2588241" cy="3241859"/>
            </a:xfrm>
            <a:prstGeom prst="rect">
              <a:avLst/>
            </a:prstGeom>
            <a:noFill/>
            <a:ln w="57150">
              <a:solidFill>
                <a:srgbClr val="8172B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0DA5B3A-3AD2-E08F-D582-47F5E06E0960}"/>
                </a:ext>
              </a:extLst>
            </p:cNvPr>
            <p:cNvGrpSpPr/>
            <p:nvPr/>
          </p:nvGrpSpPr>
          <p:grpSpPr>
            <a:xfrm>
              <a:off x="6389201" y="2261589"/>
              <a:ext cx="5342471" cy="2823174"/>
              <a:chOff x="6389201" y="2261589"/>
              <a:chExt cx="5342471" cy="28231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C793C3-7DD6-A588-3492-7B01A852D5E4}"/>
                  </a:ext>
                </a:extLst>
              </p:cNvPr>
              <p:cNvSpPr/>
              <p:nvPr/>
            </p:nvSpPr>
            <p:spPr>
              <a:xfrm>
                <a:off x="6389201" y="2261589"/>
                <a:ext cx="2527788" cy="276973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CE22CE9-74E0-95C9-C060-C1716BDB8579}"/>
                  </a:ext>
                </a:extLst>
              </p:cNvPr>
              <p:cNvSpPr/>
              <p:nvPr/>
            </p:nvSpPr>
            <p:spPr>
              <a:xfrm>
                <a:off x="9203884" y="2266684"/>
                <a:ext cx="2527788" cy="276973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C91C497-7B4A-A3F7-000C-6D08285CBE67}"/>
                  </a:ext>
                </a:extLst>
              </p:cNvPr>
              <p:cNvSpPr/>
              <p:nvPr/>
            </p:nvSpPr>
            <p:spPr>
              <a:xfrm>
                <a:off x="8989579" y="2412753"/>
                <a:ext cx="153031" cy="1871786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F98D8FB-F36F-5FAE-8F04-71552639F565}"/>
                  </a:ext>
                </a:extLst>
              </p:cNvPr>
              <p:cNvSpPr/>
              <p:nvPr/>
            </p:nvSpPr>
            <p:spPr>
              <a:xfrm>
                <a:off x="8988172" y="4699001"/>
                <a:ext cx="153031" cy="38576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E236725-D153-20BF-733A-48996698193F}"/>
                </a:ext>
              </a:extLst>
            </p:cNvPr>
            <p:cNvSpPr/>
            <p:nvPr/>
          </p:nvSpPr>
          <p:spPr>
            <a:xfrm>
              <a:off x="6475701" y="3075511"/>
              <a:ext cx="2358341" cy="1131050"/>
            </a:xfrm>
            <a:prstGeom prst="roundRect">
              <a:avLst>
                <a:gd name="adj" fmla="val 9259"/>
              </a:avLst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latin typeface="Century Gothic" panose="020B0502020202020204" pitchFamily="34" charset="0"/>
                </a:rPr>
                <a:t>Full Global Bandwidth Group X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05CBA8B-33F7-2C93-351C-3CD83200E6F7}"/>
              </a:ext>
            </a:extLst>
          </p:cNvPr>
          <p:cNvGrpSpPr/>
          <p:nvPr/>
        </p:nvGrpSpPr>
        <p:grpSpPr>
          <a:xfrm>
            <a:off x="9174030" y="1824567"/>
            <a:ext cx="2588241" cy="3241859"/>
            <a:chOff x="9174030" y="1824567"/>
            <a:chExt cx="2588241" cy="32418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CAD557-7D92-E51C-100D-088491E616C1}"/>
                </a:ext>
              </a:extLst>
            </p:cNvPr>
            <p:cNvSpPr/>
            <p:nvPr/>
          </p:nvSpPr>
          <p:spPr>
            <a:xfrm>
              <a:off x="9174030" y="1824567"/>
              <a:ext cx="2588241" cy="3241859"/>
            </a:xfrm>
            <a:prstGeom prst="rect">
              <a:avLst/>
            </a:prstGeom>
            <a:noFill/>
            <a:ln w="57150">
              <a:solidFill>
                <a:srgbClr val="8172B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0C2F006-A3BE-D550-1DB5-664E1691A544}"/>
                </a:ext>
              </a:extLst>
            </p:cNvPr>
            <p:cNvSpPr/>
            <p:nvPr/>
          </p:nvSpPr>
          <p:spPr>
            <a:xfrm>
              <a:off x="9288979" y="3067664"/>
              <a:ext cx="2358341" cy="1147544"/>
            </a:xfrm>
            <a:prstGeom prst="roundRect">
              <a:avLst>
                <a:gd name="adj" fmla="val 9259"/>
              </a:avLst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latin typeface="Century Gothic" panose="020B0502020202020204" pitchFamily="34" charset="0"/>
                </a:rPr>
                <a:t>Full Global Bandwidth Group Y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D79E35-7E34-6737-80B5-6F16D437375F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2652496" y="3641037"/>
            <a:ext cx="451642" cy="0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62CF0BD-74C5-897D-E71C-02B13658AF78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>
            <a:off x="8834042" y="3641036"/>
            <a:ext cx="454937" cy="400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4786765-7142-F02D-1998-22FC944C98F5}"/>
              </a:ext>
            </a:extLst>
          </p:cNvPr>
          <p:cNvSpPr/>
          <p:nvPr/>
        </p:nvSpPr>
        <p:spPr>
          <a:xfrm>
            <a:off x="2685549" y="2890309"/>
            <a:ext cx="380991" cy="380991"/>
          </a:xfrm>
          <a:prstGeom prst="ellipse">
            <a:avLst/>
          </a:prstGeom>
          <a:noFill/>
          <a:ln w="76200">
            <a:solidFill>
              <a:srgbClr val="55A8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3875E7-C01F-A61A-FC93-53398736B689}"/>
              </a:ext>
            </a:extLst>
          </p:cNvPr>
          <p:cNvSpPr/>
          <p:nvPr/>
        </p:nvSpPr>
        <p:spPr>
          <a:xfrm>
            <a:off x="8793262" y="4177259"/>
            <a:ext cx="531525" cy="531525"/>
          </a:xfrm>
          <a:prstGeom prst="ellipse">
            <a:avLst/>
          </a:prstGeom>
          <a:noFill/>
          <a:ln w="76200">
            <a:solidFill>
              <a:srgbClr val="C4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612DEBC-F977-6F03-4F3D-136A883DC44E}"/>
              </a:ext>
            </a:extLst>
          </p:cNvPr>
          <p:cNvSpPr/>
          <p:nvPr/>
        </p:nvSpPr>
        <p:spPr>
          <a:xfrm>
            <a:off x="6388569" y="826969"/>
            <a:ext cx="5306617" cy="497541"/>
          </a:xfrm>
          <a:prstGeom prst="roundRect">
            <a:avLst>
              <a:gd name="adj" fmla="val 4799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Distance-Doubling Binomial Tree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0E052-7ED6-41A1-D84A-C318142FAFDD}"/>
              </a:ext>
            </a:extLst>
          </p:cNvPr>
          <p:cNvSpPr/>
          <p:nvPr/>
        </p:nvSpPr>
        <p:spPr>
          <a:xfrm>
            <a:off x="5889712" y="590661"/>
            <a:ext cx="6253226" cy="505627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4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40"/>
    </mc:Choice>
    <mc:Fallback xmlns="">
      <p:transition spd="slow" advTm="12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animBg="1"/>
      <p:bldP spid="43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  <p:bldP spid="7" grpId="0" animBg="1"/>
      <p:bldP spid="10" grpId="0" animBg="1"/>
      <p:bldP spid="35" grpId="0" animBg="1"/>
      <p:bldP spid="27" grpId="0" animBg="1"/>
      <p:bldP spid="33" grpId="0" animBg="1"/>
      <p:bldP spid="44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2ADB90E3-3248-CA1A-3F7D-7738DB2D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0DAE85-B7A7-BFF6-AA81-0A86C6C73957}"/>
              </a:ext>
            </a:extLst>
          </p:cNvPr>
          <p:cNvCxnSpPr>
            <a:cxnSpLocks/>
          </p:cNvCxnSpPr>
          <p:nvPr/>
        </p:nvCxnSpPr>
        <p:spPr>
          <a:xfrm>
            <a:off x="8940761" y="4305579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D157181-12FE-1866-AF95-D3FFEE387EFA}"/>
              </a:ext>
            </a:extLst>
          </p:cNvPr>
          <p:cNvCxnSpPr>
            <a:cxnSpLocks/>
          </p:cNvCxnSpPr>
          <p:nvPr/>
        </p:nvCxnSpPr>
        <p:spPr>
          <a:xfrm>
            <a:off x="8940760" y="4390246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C2B9A60-874E-0086-8523-969EFA398F5D}"/>
              </a:ext>
            </a:extLst>
          </p:cNvPr>
          <p:cNvCxnSpPr>
            <a:cxnSpLocks/>
          </p:cNvCxnSpPr>
          <p:nvPr/>
        </p:nvCxnSpPr>
        <p:spPr>
          <a:xfrm>
            <a:off x="8940760" y="4474913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84E308-70AC-ED17-9E65-59018B39E33E}"/>
              </a:ext>
            </a:extLst>
          </p:cNvPr>
          <p:cNvCxnSpPr>
            <a:cxnSpLocks/>
          </p:cNvCxnSpPr>
          <p:nvPr/>
        </p:nvCxnSpPr>
        <p:spPr>
          <a:xfrm>
            <a:off x="8940760" y="4564093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5247A68-B7D4-62CE-1644-D29562648F0C}"/>
              </a:ext>
            </a:extLst>
          </p:cNvPr>
          <p:cNvCxnSpPr>
            <a:cxnSpLocks/>
            <a:stCxn id="392" idx="2"/>
            <a:endCxn id="389" idx="0"/>
          </p:cNvCxnSpPr>
          <p:nvPr/>
        </p:nvCxnSpPr>
        <p:spPr>
          <a:xfrm>
            <a:off x="415438" y="2765536"/>
            <a:ext cx="2810844" cy="3633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6A64AF1-B62C-D2C9-C10D-DBDA1CAA5052}"/>
              </a:ext>
            </a:extLst>
          </p:cNvPr>
          <p:cNvCxnSpPr>
            <a:cxnSpLocks/>
          </p:cNvCxnSpPr>
          <p:nvPr/>
        </p:nvCxnSpPr>
        <p:spPr>
          <a:xfrm>
            <a:off x="2765830" y="3071886"/>
            <a:ext cx="230227" cy="27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74519D2E-D579-2EDF-BC08-ECF919446E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Motivation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AF88F-64E4-92D2-F99E-E2F97516BC3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4</a:t>
            </a:fld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9E3E45B1-9F64-8449-D899-D6ACCECA466C}"/>
              </a:ext>
            </a:extLst>
          </p:cNvPr>
          <p:cNvCxnSpPr>
            <a:cxnSpLocks/>
          </p:cNvCxnSpPr>
          <p:nvPr/>
        </p:nvCxnSpPr>
        <p:spPr>
          <a:xfrm>
            <a:off x="1" y="4094395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B9070C6-E075-4660-73C1-062FCBF159A4}"/>
              </a:ext>
            </a:extLst>
          </p:cNvPr>
          <p:cNvCxnSpPr>
            <a:cxnSpLocks/>
          </p:cNvCxnSpPr>
          <p:nvPr/>
        </p:nvCxnSpPr>
        <p:spPr>
          <a:xfrm>
            <a:off x="6110" y="3330728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364">
            <a:extLst>
              <a:ext uri="{FF2B5EF4-FFF2-40B4-BE49-F238E27FC236}">
                <a16:creationId xmlns:a16="http://schemas.microsoft.com/office/drawing/2014/main" id="{C23D4DF0-9A97-DF15-B7D2-AB85F144CB92}"/>
              </a:ext>
            </a:extLst>
          </p:cNvPr>
          <p:cNvSpPr/>
          <p:nvPr/>
        </p:nvSpPr>
        <p:spPr>
          <a:xfrm>
            <a:off x="224942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2A0212D0-58DA-D498-2C50-3BADB565C8E4}"/>
              </a:ext>
            </a:extLst>
          </p:cNvPr>
          <p:cNvGrpSpPr/>
          <p:nvPr/>
        </p:nvGrpSpPr>
        <p:grpSpPr>
          <a:xfrm>
            <a:off x="1" y="4262512"/>
            <a:ext cx="5708891" cy="751448"/>
            <a:chOff x="1" y="4262512"/>
            <a:chExt cx="5708891" cy="751448"/>
          </a:xfrm>
        </p:grpSpPr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CECF6110-E5D7-A381-6048-56A166AD1E37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4823464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4DBB697E-1238-0B99-DDC3-29BB1494208D}"/>
                </a:ext>
              </a:extLst>
            </p:cNvPr>
            <p:cNvSpPr/>
            <p:nvPr/>
          </p:nvSpPr>
          <p:spPr>
            <a:xfrm>
              <a:off x="224942" y="463296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AE6CAA04-AED4-885E-8610-CD2F8BA4D9E9}"/>
                </a:ext>
              </a:extLst>
            </p:cNvPr>
            <p:cNvSpPr/>
            <p:nvPr/>
          </p:nvSpPr>
          <p:spPr>
            <a:xfrm>
              <a:off x="931403" y="463296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EB542DD9-8FF1-219E-67C6-569063095F6D}"/>
                </a:ext>
              </a:extLst>
            </p:cNvPr>
            <p:cNvCxnSpPr>
              <a:stCxn id="365" idx="2"/>
              <a:endCxn id="366" idx="0"/>
            </p:cNvCxnSpPr>
            <p:nvPr/>
          </p:nvCxnSpPr>
          <p:spPr>
            <a:xfrm>
              <a:off x="415438" y="4262512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>
              <a:extLst>
                <a:ext uri="{FF2B5EF4-FFF2-40B4-BE49-F238E27FC236}">
                  <a16:creationId xmlns:a16="http://schemas.microsoft.com/office/drawing/2014/main" id="{24B9DC7B-4633-A784-CB4C-B1A6D8DFB297}"/>
                </a:ext>
              </a:extLst>
            </p:cNvPr>
            <p:cNvCxnSpPr>
              <a:stCxn id="365" idx="2"/>
              <a:endCxn id="367" idx="0"/>
            </p:cNvCxnSpPr>
            <p:nvPr/>
          </p:nvCxnSpPr>
          <p:spPr>
            <a:xfrm>
              <a:off x="415438" y="4262512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1" name="Rectangle 370">
            <a:extLst>
              <a:ext uri="{FF2B5EF4-FFF2-40B4-BE49-F238E27FC236}">
                <a16:creationId xmlns:a16="http://schemas.microsoft.com/office/drawing/2014/main" id="{22171360-A9CC-549C-ED34-8E5AC4A5FB60}"/>
              </a:ext>
            </a:extLst>
          </p:cNvPr>
          <p:cNvSpPr/>
          <p:nvPr/>
        </p:nvSpPr>
        <p:spPr>
          <a:xfrm>
            <a:off x="1626205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7AEB7FA8-F847-46FE-B3CF-A21172A96E8C}"/>
              </a:ext>
            </a:extLst>
          </p:cNvPr>
          <p:cNvGrpSpPr/>
          <p:nvPr/>
        </p:nvGrpSpPr>
        <p:grpSpPr>
          <a:xfrm>
            <a:off x="1626205" y="4262512"/>
            <a:ext cx="1087455" cy="751449"/>
            <a:chOff x="1626205" y="4262512"/>
            <a:chExt cx="1087455" cy="751449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9F1616F4-59EB-5DB4-F573-3290037548E5}"/>
                </a:ext>
              </a:extLst>
            </p:cNvPr>
            <p:cNvSpPr/>
            <p:nvPr/>
          </p:nvSpPr>
          <p:spPr>
            <a:xfrm>
              <a:off x="1626205" y="463296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3134E3B5-4047-FA27-632D-AB37EAB5C5D8}"/>
                </a:ext>
              </a:extLst>
            </p:cNvPr>
            <p:cNvSpPr/>
            <p:nvPr/>
          </p:nvSpPr>
          <p:spPr>
            <a:xfrm>
              <a:off x="2332668" y="463296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4B0FC054-3DAA-5C3D-06BE-82FED8EFD8FF}"/>
                </a:ext>
              </a:extLst>
            </p:cNvPr>
            <p:cNvCxnSpPr>
              <a:stCxn id="371" idx="2"/>
              <a:endCxn id="372" idx="0"/>
            </p:cNvCxnSpPr>
            <p:nvPr/>
          </p:nvCxnSpPr>
          <p:spPr>
            <a:xfrm>
              <a:off x="1816701" y="4262512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B24EFC12-9529-4A90-85DA-C4911EA513BE}"/>
                </a:ext>
              </a:extLst>
            </p:cNvPr>
            <p:cNvCxnSpPr>
              <a:stCxn id="371" idx="2"/>
              <a:endCxn id="373" idx="0"/>
            </p:cNvCxnSpPr>
            <p:nvPr/>
          </p:nvCxnSpPr>
          <p:spPr>
            <a:xfrm>
              <a:off x="1816701" y="4262512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Rectangle 375">
            <a:extLst>
              <a:ext uri="{FF2B5EF4-FFF2-40B4-BE49-F238E27FC236}">
                <a16:creationId xmlns:a16="http://schemas.microsoft.com/office/drawing/2014/main" id="{5AFEDF6C-440A-10F6-350D-02F7DA1E3063}"/>
              </a:ext>
            </a:extLst>
          </p:cNvPr>
          <p:cNvSpPr/>
          <p:nvPr/>
        </p:nvSpPr>
        <p:spPr>
          <a:xfrm>
            <a:off x="224942" y="313007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B3B71534-7989-FEFA-431C-0EF86F9F1F10}"/>
              </a:ext>
            </a:extLst>
          </p:cNvPr>
          <p:cNvCxnSpPr>
            <a:cxnSpLocks/>
            <a:stCxn id="376" idx="2"/>
            <a:endCxn id="371" idx="0"/>
          </p:cNvCxnSpPr>
          <p:nvPr/>
        </p:nvCxnSpPr>
        <p:spPr>
          <a:xfrm>
            <a:off x="415438" y="3511062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2CC26A20-D18D-3F23-5FF2-9329601931F2}"/>
              </a:ext>
            </a:extLst>
          </p:cNvPr>
          <p:cNvCxnSpPr>
            <a:cxnSpLocks/>
            <a:stCxn id="376" idx="2"/>
            <a:endCxn id="365" idx="0"/>
          </p:cNvCxnSpPr>
          <p:nvPr/>
        </p:nvCxnSpPr>
        <p:spPr>
          <a:xfrm>
            <a:off x="415438" y="351106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994B6FCF-7FEC-F111-06ED-0EA7C3FB26BD}"/>
              </a:ext>
            </a:extLst>
          </p:cNvPr>
          <p:cNvSpPr/>
          <p:nvPr/>
        </p:nvSpPr>
        <p:spPr>
          <a:xfrm>
            <a:off x="3035786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AD975541-13AE-12A2-7A1A-E768EEB43E95}"/>
              </a:ext>
            </a:extLst>
          </p:cNvPr>
          <p:cNvGrpSpPr/>
          <p:nvPr/>
        </p:nvGrpSpPr>
        <p:grpSpPr>
          <a:xfrm>
            <a:off x="3035786" y="4261356"/>
            <a:ext cx="1087453" cy="751449"/>
            <a:chOff x="3035786" y="4261356"/>
            <a:chExt cx="1087453" cy="751449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9368297B-AAD4-ABF0-C29B-8F3DC761F963}"/>
                </a:ext>
              </a:extLst>
            </p:cNvPr>
            <p:cNvSpPr/>
            <p:nvPr/>
          </p:nvSpPr>
          <p:spPr>
            <a:xfrm>
              <a:off x="3035786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11DEE842-C5BA-0FA2-F80B-0F83D8228F18}"/>
                </a:ext>
              </a:extLst>
            </p:cNvPr>
            <p:cNvSpPr/>
            <p:nvPr/>
          </p:nvSpPr>
          <p:spPr>
            <a:xfrm>
              <a:off x="3742247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F8CB8BD1-315F-F010-454C-76E550BB2ED2}"/>
                </a:ext>
              </a:extLst>
            </p:cNvPr>
            <p:cNvCxnSpPr>
              <a:stCxn id="379" idx="2"/>
              <a:endCxn id="380" idx="0"/>
            </p:cNvCxnSpPr>
            <p:nvPr/>
          </p:nvCxnSpPr>
          <p:spPr>
            <a:xfrm>
              <a:off x="3226282" y="4261356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>
              <a:extLst>
                <a:ext uri="{FF2B5EF4-FFF2-40B4-BE49-F238E27FC236}">
                  <a16:creationId xmlns:a16="http://schemas.microsoft.com/office/drawing/2014/main" id="{B65F0F98-429D-91AE-31B1-9565245E7DDE}"/>
                </a:ext>
              </a:extLst>
            </p:cNvPr>
            <p:cNvCxnSpPr>
              <a:stCxn id="379" idx="2"/>
              <a:endCxn id="381" idx="0"/>
            </p:cNvCxnSpPr>
            <p:nvPr/>
          </p:nvCxnSpPr>
          <p:spPr>
            <a:xfrm>
              <a:off x="3226282" y="4261356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4" name="Rectangle 383">
            <a:extLst>
              <a:ext uri="{FF2B5EF4-FFF2-40B4-BE49-F238E27FC236}">
                <a16:creationId xmlns:a16="http://schemas.microsoft.com/office/drawing/2014/main" id="{E1BE9030-0869-E307-1F10-62C7536751A9}"/>
              </a:ext>
            </a:extLst>
          </p:cNvPr>
          <p:cNvSpPr/>
          <p:nvPr/>
        </p:nvSpPr>
        <p:spPr>
          <a:xfrm>
            <a:off x="4437050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1ACECAAB-D0BD-A732-F4A7-E833B4ADB8D1}"/>
              </a:ext>
            </a:extLst>
          </p:cNvPr>
          <p:cNvGrpSpPr/>
          <p:nvPr/>
        </p:nvGrpSpPr>
        <p:grpSpPr>
          <a:xfrm>
            <a:off x="4437050" y="4261356"/>
            <a:ext cx="1087454" cy="751449"/>
            <a:chOff x="4437050" y="4261356"/>
            <a:chExt cx="1087454" cy="751449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F6FF808A-F74B-60A0-0DDD-CA3519771770}"/>
                </a:ext>
              </a:extLst>
            </p:cNvPr>
            <p:cNvSpPr/>
            <p:nvPr/>
          </p:nvSpPr>
          <p:spPr>
            <a:xfrm>
              <a:off x="4437050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F16BF983-EF3E-1CE1-9CB2-C37BEBFAC5A1}"/>
                </a:ext>
              </a:extLst>
            </p:cNvPr>
            <p:cNvSpPr/>
            <p:nvPr/>
          </p:nvSpPr>
          <p:spPr>
            <a:xfrm>
              <a:off x="5143512" y="4631813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C5670784-C4F3-780A-7437-6EFE46419DD0}"/>
                </a:ext>
              </a:extLst>
            </p:cNvPr>
            <p:cNvCxnSpPr>
              <a:stCxn id="384" idx="2"/>
              <a:endCxn id="385" idx="0"/>
            </p:cNvCxnSpPr>
            <p:nvPr/>
          </p:nvCxnSpPr>
          <p:spPr>
            <a:xfrm>
              <a:off x="4627546" y="4261356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00BF5B8B-6508-2005-D3E7-2A52BF796B31}"/>
                </a:ext>
              </a:extLst>
            </p:cNvPr>
            <p:cNvCxnSpPr>
              <a:stCxn id="384" idx="2"/>
              <a:endCxn id="386" idx="0"/>
            </p:cNvCxnSpPr>
            <p:nvPr/>
          </p:nvCxnSpPr>
          <p:spPr>
            <a:xfrm>
              <a:off x="4627546" y="4261356"/>
              <a:ext cx="706462" cy="37045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" name="Rectangle 388">
            <a:extLst>
              <a:ext uri="{FF2B5EF4-FFF2-40B4-BE49-F238E27FC236}">
                <a16:creationId xmlns:a16="http://schemas.microsoft.com/office/drawing/2014/main" id="{074EBAA5-C185-9C2E-E771-AF4D7B5983AF}"/>
              </a:ext>
            </a:extLst>
          </p:cNvPr>
          <p:cNvSpPr/>
          <p:nvPr/>
        </p:nvSpPr>
        <p:spPr>
          <a:xfrm>
            <a:off x="3035786" y="3128915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DF43C852-DBA7-61BD-A87C-E464D9A2710C}"/>
              </a:ext>
            </a:extLst>
          </p:cNvPr>
          <p:cNvCxnSpPr>
            <a:cxnSpLocks/>
            <a:stCxn id="389" idx="2"/>
            <a:endCxn id="384" idx="0"/>
          </p:cNvCxnSpPr>
          <p:nvPr/>
        </p:nvCxnSpPr>
        <p:spPr>
          <a:xfrm>
            <a:off x="3226282" y="3509906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D1B02A4A-E12A-B10D-091D-8E89B4D9DD60}"/>
              </a:ext>
            </a:extLst>
          </p:cNvPr>
          <p:cNvCxnSpPr>
            <a:cxnSpLocks/>
            <a:stCxn id="389" idx="2"/>
            <a:endCxn id="379" idx="0"/>
          </p:cNvCxnSpPr>
          <p:nvPr/>
        </p:nvCxnSpPr>
        <p:spPr>
          <a:xfrm>
            <a:off x="3226282" y="350990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>
            <a:extLst>
              <a:ext uri="{FF2B5EF4-FFF2-40B4-BE49-F238E27FC236}">
                <a16:creationId xmlns:a16="http://schemas.microsoft.com/office/drawing/2014/main" id="{0DD8C44D-6266-32E9-A8DF-7A99359FD0C9}"/>
              </a:ext>
            </a:extLst>
          </p:cNvPr>
          <p:cNvSpPr/>
          <p:nvPr/>
        </p:nvSpPr>
        <p:spPr>
          <a:xfrm>
            <a:off x="224942" y="238454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E661FE0B-382D-20C3-C4CD-7AB8FEAF2CBD}"/>
              </a:ext>
            </a:extLst>
          </p:cNvPr>
          <p:cNvCxnSpPr>
            <a:cxnSpLocks/>
            <a:stCxn id="392" idx="2"/>
            <a:endCxn id="376" idx="0"/>
          </p:cNvCxnSpPr>
          <p:nvPr/>
        </p:nvCxnSpPr>
        <p:spPr>
          <a:xfrm>
            <a:off x="415438" y="2765536"/>
            <a:ext cx="0" cy="36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Oval 394">
            <a:extLst>
              <a:ext uri="{FF2B5EF4-FFF2-40B4-BE49-F238E27FC236}">
                <a16:creationId xmlns:a16="http://schemas.microsoft.com/office/drawing/2014/main" id="{2CAC4C7E-A529-9C83-220F-F7D604D10F13}"/>
              </a:ext>
            </a:extLst>
          </p:cNvPr>
          <p:cNvSpPr/>
          <p:nvPr/>
        </p:nvSpPr>
        <p:spPr>
          <a:xfrm>
            <a:off x="224942" y="1871110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F4D3338C-A4C8-C219-721D-D6BB8076C26F}"/>
              </a:ext>
            </a:extLst>
          </p:cNvPr>
          <p:cNvSpPr/>
          <p:nvPr/>
        </p:nvSpPr>
        <p:spPr>
          <a:xfrm>
            <a:off x="926628" y="1871110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E887BFA8-7E2D-D59F-8401-D3FF700C968C}"/>
              </a:ext>
            </a:extLst>
          </p:cNvPr>
          <p:cNvSpPr/>
          <p:nvPr/>
        </p:nvSpPr>
        <p:spPr>
          <a:xfrm>
            <a:off x="1628314" y="1871110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263F2F3D-AAB2-32F8-C6E7-EFEFC26405C4}"/>
              </a:ext>
            </a:extLst>
          </p:cNvPr>
          <p:cNvSpPr/>
          <p:nvPr/>
        </p:nvSpPr>
        <p:spPr>
          <a:xfrm>
            <a:off x="2330000" y="1871110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DB9CFEFD-C2AD-E253-BC18-E2FE9BFF9C9F}"/>
              </a:ext>
            </a:extLst>
          </p:cNvPr>
          <p:cNvSpPr/>
          <p:nvPr/>
        </p:nvSpPr>
        <p:spPr>
          <a:xfrm>
            <a:off x="3031686" y="1871110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A13A5FC2-975D-AD42-223D-3B72FC7B0D7A}"/>
              </a:ext>
            </a:extLst>
          </p:cNvPr>
          <p:cNvSpPr/>
          <p:nvPr/>
        </p:nvSpPr>
        <p:spPr>
          <a:xfrm>
            <a:off x="3733372" y="1871110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03FB75EB-F37E-7AA2-F8E3-4D468DF6EECC}"/>
              </a:ext>
            </a:extLst>
          </p:cNvPr>
          <p:cNvSpPr/>
          <p:nvPr/>
        </p:nvSpPr>
        <p:spPr>
          <a:xfrm>
            <a:off x="4435058" y="1871110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06893D04-2889-DFA7-3CD3-FFAB896E2506}"/>
              </a:ext>
            </a:extLst>
          </p:cNvPr>
          <p:cNvSpPr/>
          <p:nvPr/>
        </p:nvSpPr>
        <p:spPr>
          <a:xfrm>
            <a:off x="5136746" y="1871110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FCBE2FA6-7E5C-4357-5F7F-79908DC10D34}"/>
              </a:ext>
            </a:extLst>
          </p:cNvPr>
          <p:cNvSpPr/>
          <p:nvPr/>
        </p:nvSpPr>
        <p:spPr>
          <a:xfrm>
            <a:off x="180821" y="1828616"/>
            <a:ext cx="2588241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5F62301C-C21F-CBA2-85D9-A2F2B8726109}"/>
              </a:ext>
            </a:extLst>
          </p:cNvPr>
          <p:cNvSpPr/>
          <p:nvPr/>
        </p:nvSpPr>
        <p:spPr>
          <a:xfrm>
            <a:off x="6415094" y="241275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64822-5E13-9575-82A5-36B3FB961A1C}"/>
              </a:ext>
            </a:extLst>
          </p:cNvPr>
          <p:cNvGrpSpPr/>
          <p:nvPr/>
        </p:nvGrpSpPr>
        <p:grpSpPr>
          <a:xfrm>
            <a:off x="6196262" y="2793745"/>
            <a:ext cx="5708891" cy="745526"/>
            <a:chOff x="6196262" y="2793745"/>
            <a:chExt cx="5708891" cy="745526"/>
          </a:xfrm>
        </p:grpSpPr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4F7BF1E9-B0EC-9752-5FF4-F5F218346C8B}"/>
                </a:ext>
              </a:extLst>
            </p:cNvPr>
            <p:cNvCxnSpPr>
              <a:cxnSpLocks/>
            </p:cNvCxnSpPr>
            <p:nvPr/>
          </p:nvCxnSpPr>
          <p:spPr>
            <a:xfrm>
              <a:off x="6196262" y="3358937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A54DEDD7-9ABE-D3F0-610A-FABA23EBBA51}"/>
                </a:ext>
              </a:extLst>
            </p:cNvPr>
            <p:cNvSpPr/>
            <p:nvPr/>
          </p:nvSpPr>
          <p:spPr>
            <a:xfrm>
              <a:off x="6415094" y="315827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6CD41883-34E1-9767-0F5C-21F8C3708146}"/>
                </a:ext>
              </a:extLst>
            </p:cNvPr>
            <p:cNvSpPr/>
            <p:nvPr/>
          </p:nvSpPr>
          <p:spPr>
            <a:xfrm>
              <a:off x="7121555" y="315827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7" name="Straight Arrow Connector 436">
              <a:extLst>
                <a:ext uri="{FF2B5EF4-FFF2-40B4-BE49-F238E27FC236}">
                  <a16:creationId xmlns:a16="http://schemas.microsoft.com/office/drawing/2014/main" id="{77BAB0E3-2422-A51C-D0FA-A787D53FF60E}"/>
                </a:ext>
              </a:extLst>
            </p:cNvPr>
            <p:cNvCxnSpPr>
              <a:cxnSpLocks/>
              <a:stCxn id="436" idx="2"/>
              <a:endCxn id="433" idx="0"/>
            </p:cNvCxnSpPr>
            <p:nvPr/>
          </p:nvCxnSpPr>
          <p:spPr>
            <a:xfrm>
              <a:off x="6605590" y="2793745"/>
              <a:ext cx="706461" cy="36453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7C44B5D6-683D-0786-DAF5-C12CEBE23740}"/>
                </a:ext>
              </a:extLst>
            </p:cNvPr>
            <p:cNvCxnSpPr>
              <a:cxnSpLocks/>
              <a:stCxn id="436" idx="2"/>
              <a:endCxn id="420" idx="0"/>
            </p:cNvCxnSpPr>
            <p:nvPr/>
          </p:nvCxnSpPr>
          <p:spPr>
            <a:xfrm>
              <a:off x="6605590" y="2793745"/>
              <a:ext cx="0" cy="364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9E0330-CADD-6468-FA03-57F34B014F0C}"/>
              </a:ext>
            </a:extLst>
          </p:cNvPr>
          <p:cNvGrpSpPr/>
          <p:nvPr/>
        </p:nvGrpSpPr>
        <p:grpSpPr>
          <a:xfrm>
            <a:off x="6190153" y="4263825"/>
            <a:ext cx="5708891" cy="751448"/>
            <a:chOff x="6190153" y="4290721"/>
            <a:chExt cx="5708891" cy="751448"/>
          </a:xfrm>
        </p:grpSpPr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D4F34031-9ED3-7D68-654B-27A489C81CD0}"/>
                </a:ext>
              </a:extLst>
            </p:cNvPr>
            <p:cNvCxnSpPr>
              <a:stCxn id="410" idx="2"/>
              <a:endCxn id="411" idx="0"/>
            </p:cNvCxnSpPr>
            <p:nvPr/>
          </p:nvCxnSpPr>
          <p:spPr>
            <a:xfrm>
              <a:off x="6605590" y="4290721"/>
              <a:ext cx="0" cy="3704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065D15-8662-1F7C-894A-D2AF9AD95118}"/>
                </a:ext>
              </a:extLst>
            </p:cNvPr>
            <p:cNvGrpSpPr/>
            <p:nvPr/>
          </p:nvGrpSpPr>
          <p:grpSpPr>
            <a:xfrm>
              <a:off x="6190153" y="4290721"/>
              <a:ext cx="5708891" cy="751448"/>
              <a:chOff x="6190153" y="4290721"/>
              <a:chExt cx="5708891" cy="751448"/>
            </a:xfrm>
          </p:grpSpPr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2146DABB-87F3-3C75-1BAF-8506148EB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0153" y="4851673"/>
                <a:ext cx="570889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34303AE2-5C0E-F452-BFA1-218ABE27CA3C}"/>
                  </a:ext>
                </a:extLst>
              </p:cNvPr>
              <p:cNvSpPr/>
              <p:nvPr/>
            </p:nvSpPr>
            <p:spPr>
              <a:xfrm>
                <a:off x="6415094" y="4661177"/>
                <a:ext cx="380992" cy="380992"/>
              </a:xfrm>
              <a:prstGeom prst="rect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14998CC2-E7A4-9EEB-5EEF-AE48E5974AEC}"/>
                  </a:ext>
                </a:extLst>
              </p:cNvPr>
              <p:cNvSpPr/>
              <p:nvPr/>
            </p:nvSpPr>
            <p:spPr>
              <a:xfrm>
                <a:off x="9225938" y="4660022"/>
                <a:ext cx="380992" cy="380992"/>
              </a:xfrm>
              <a:prstGeom prst="rect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4" name="Straight Arrow Connector 413">
                <a:extLst>
                  <a:ext uri="{FF2B5EF4-FFF2-40B4-BE49-F238E27FC236}">
                    <a16:creationId xmlns:a16="http://schemas.microsoft.com/office/drawing/2014/main" id="{7865B10A-207F-8324-C26F-F241F128BF2E}"/>
                  </a:ext>
                </a:extLst>
              </p:cNvPr>
              <p:cNvCxnSpPr>
                <a:cxnSpLocks/>
                <a:stCxn id="410" idx="2"/>
                <a:endCxn id="424" idx="0"/>
              </p:cNvCxnSpPr>
              <p:nvPr/>
            </p:nvCxnSpPr>
            <p:spPr>
              <a:xfrm>
                <a:off x="6605590" y="4290721"/>
                <a:ext cx="2810844" cy="3693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4C3FB5-E6F2-87A7-2BBE-20628D86034F}"/>
              </a:ext>
            </a:extLst>
          </p:cNvPr>
          <p:cNvGrpSpPr/>
          <p:nvPr/>
        </p:nvGrpSpPr>
        <p:grpSpPr>
          <a:xfrm>
            <a:off x="7816357" y="4263825"/>
            <a:ext cx="3191837" cy="751449"/>
            <a:chOff x="7816357" y="4290721"/>
            <a:chExt cx="3191837" cy="751449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1BDB25CD-8519-5A22-4F52-DBBDBDDD90D3}"/>
                </a:ext>
              </a:extLst>
            </p:cNvPr>
            <p:cNvSpPr/>
            <p:nvPr/>
          </p:nvSpPr>
          <p:spPr>
            <a:xfrm>
              <a:off x="7816357" y="466117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D7EDEC83-8270-84CE-F4A6-07B326458E4E}"/>
                </a:ext>
              </a:extLst>
            </p:cNvPr>
            <p:cNvCxnSpPr>
              <a:stCxn id="415" idx="2"/>
              <a:endCxn id="416" idx="0"/>
            </p:cNvCxnSpPr>
            <p:nvPr/>
          </p:nvCxnSpPr>
          <p:spPr>
            <a:xfrm>
              <a:off x="8006853" y="4290721"/>
              <a:ext cx="0" cy="370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2B0B80FD-70BE-420C-648A-A9506A0A2CF2}"/>
                </a:ext>
              </a:extLst>
            </p:cNvPr>
            <p:cNvSpPr/>
            <p:nvPr/>
          </p:nvSpPr>
          <p:spPr>
            <a:xfrm>
              <a:off x="10627202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9" name="Straight Arrow Connector 418">
              <a:extLst>
                <a:ext uri="{FF2B5EF4-FFF2-40B4-BE49-F238E27FC236}">
                  <a16:creationId xmlns:a16="http://schemas.microsoft.com/office/drawing/2014/main" id="{A6652E8E-168E-AA01-47E6-D0CB1FD4C293}"/>
                </a:ext>
              </a:extLst>
            </p:cNvPr>
            <p:cNvCxnSpPr>
              <a:cxnSpLocks/>
              <a:stCxn id="415" idx="2"/>
              <a:endCxn id="429" idx="0"/>
            </p:cNvCxnSpPr>
            <p:nvPr/>
          </p:nvCxnSpPr>
          <p:spPr>
            <a:xfrm>
              <a:off x="8006853" y="4290721"/>
              <a:ext cx="2810845" cy="3693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2F9658-1ED5-1AF0-FA19-887B2770E6CE}"/>
              </a:ext>
            </a:extLst>
          </p:cNvPr>
          <p:cNvGrpSpPr/>
          <p:nvPr/>
        </p:nvGrpSpPr>
        <p:grpSpPr>
          <a:xfrm>
            <a:off x="8522820" y="4273986"/>
            <a:ext cx="3191836" cy="741288"/>
            <a:chOff x="8522820" y="4300882"/>
            <a:chExt cx="3191836" cy="741288"/>
          </a:xfrm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BCED3872-A1DC-262B-5E89-4F822D7BE017}"/>
                </a:ext>
              </a:extLst>
            </p:cNvPr>
            <p:cNvSpPr/>
            <p:nvPr/>
          </p:nvSpPr>
          <p:spPr>
            <a:xfrm>
              <a:off x="8522820" y="4661178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DFF867C0-5F65-2400-FD8A-7329E00CEC4C}"/>
                </a:ext>
              </a:extLst>
            </p:cNvPr>
            <p:cNvSpPr/>
            <p:nvPr/>
          </p:nvSpPr>
          <p:spPr>
            <a:xfrm>
              <a:off x="11333664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FA7B4F50-A826-BD4A-9A28-F03649C6B031}"/>
                </a:ext>
              </a:extLst>
            </p:cNvPr>
            <p:cNvCxnSpPr>
              <a:cxnSpLocks/>
              <a:stCxn id="428" idx="2"/>
              <a:endCxn id="417" idx="0"/>
            </p:cNvCxnSpPr>
            <p:nvPr/>
          </p:nvCxnSpPr>
          <p:spPr>
            <a:xfrm>
              <a:off x="8713316" y="4300882"/>
              <a:ext cx="0" cy="36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D3624CC9-6524-C354-3794-518C58E75E61}"/>
                </a:ext>
              </a:extLst>
            </p:cNvPr>
            <p:cNvCxnSpPr>
              <a:stCxn id="428" idx="2"/>
              <a:endCxn id="430" idx="0"/>
            </p:cNvCxnSpPr>
            <p:nvPr/>
          </p:nvCxnSpPr>
          <p:spPr>
            <a:xfrm>
              <a:off x="8713316" y="4300882"/>
              <a:ext cx="2810844" cy="35914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EE675C6-F019-21F4-9ADD-76FE3DA7C771}"/>
              </a:ext>
            </a:extLst>
          </p:cNvPr>
          <p:cNvSpPr/>
          <p:nvPr/>
        </p:nvSpPr>
        <p:spPr>
          <a:xfrm>
            <a:off x="6403492" y="1872664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B99071-7CC8-B344-7960-14EC1C69FAD6}"/>
              </a:ext>
            </a:extLst>
          </p:cNvPr>
          <p:cNvSpPr/>
          <p:nvPr/>
        </p:nvSpPr>
        <p:spPr>
          <a:xfrm>
            <a:off x="7105178" y="1872664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D20515-C714-493F-DB34-704A9C83AA3A}"/>
              </a:ext>
            </a:extLst>
          </p:cNvPr>
          <p:cNvSpPr/>
          <p:nvPr/>
        </p:nvSpPr>
        <p:spPr>
          <a:xfrm>
            <a:off x="7806864" y="1872664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D91096-7C6C-21F3-5AFD-750035BA6901}"/>
              </a:ext>
            </a:extLst>
          </p:cNvPr>
          <p:cNvSpPr/>
          <p:nvPr/>
        </p:nvSpPr>
        <p:spPr>
          <a:xfrm>
            <a:off x="8508550" y="1872664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5501F6-7EDC-B80C-3480-248C74632B71}"/>
              </a:ext>
            </a:extLst>
          </p:cNvPr>
          <p:cNvSpPr/>
          <p:nvPr/>
        </p:nvSpPr>
        <p:spPr>
          <a:xfrm>
            <a:off x="9210236" y="1872664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691B4C-34AB-4A80-2FD2-0E7E0A12CB73}"/>
              </a:ext>
            </a:extLst>
          </p:cNvPr>
          <p:cNvSpPr/>
          <p:nvPr/>
        </p:nvSpPr>
        <p:spPr>
          <a:xfrm>
            <a:off x="9911922" y="1872664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3593C4-03B7-7265-32A1-4C23C1AFE4AB}"/>
              </a:ext>
            </a:extLst>
          </p:cNvPr>
          <p:cNvSpPr/>
          <p:nvPr/>
        </p:nvSpPr>
        <p:spPr>
          <a:xfrm>
            <a:off x="10613608" y="1872664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1D1739-FB52-C3F4-CBB3-038252DDEA9C}"/>
              </a:ext>
            </a:extLst>
          </p:cNvPr>
          <p:cNvSpPr/>
          <p:nvPr/>
        </p:nvSpPr>
        <p:spPr>
          <a:xfrm>
            <a:off x="11315296" y="1872664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3F65A5-262A-7212-92AD-E7D360C20050}"/>
              </a:ext>
            </a:extLst>
          </p:cNvPr>
          <p:cNvGrpSpPr/>
          <p:nvPr/>
        </p:nvGrpSpPr>
        <p:grpSpPr>
          <a:xfrm>
            <a:off x="7121555" y="4268063"/>
            <a:ext cx="3191836" cy="747210"/>
            <a:chOff x="7121555" y="4294959"/>
            <a:chExt cx="3191836" cy="747210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F683F8AF-0014-B437-4B93-5511BCD8DEC2}"/>
                </a:ext>
              </a:extLst>
            </p:cNvPr>
            <p:cNvSpPr/>
            <p:nvPr/>
          </p:nvSpPr>
          <p:spPr>
            <a:xfrm>
              <a:off x="9932399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A8892DF1-ECB3-B047-A703-85CCC902F930}"/>
                </a:ext>
              </a:extLst>
            </p:cNvPr>
            <p:cNvCxnSpPr>
              <a:cxnSpLocks/>
              <a:stCxn id="423" idx="2"/>
              <a:endCxn id="412" idx="0"/>
            </p:cNvCxnSpPr>
            <p:nvPr/>
          </p:nvCxnSpPr>
          <p:spPr>
            <a:xfrm>
              <a:off x="7312051" y="4294959"/>
              <a:ext cx="0" cy="366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>
              <a:extLst>
                <a:ext uri="{FF2B5EF4-FFF2-40B4-BE49-F238E27FC236}">
                  <a16:creationId xmlns:a16="http://schemas.microsoft.com/office/drawing/2014/main" id="{F33651B7-161C-9E4E-BE66-102577D6B168}"/>
                </a:ext>
              </a:extLst>
            </p:cNvPr>
            <p:cNvCxnSpPr>
              <a:stCxn id="423" idx="2"/>
              <a:endCxn id="425" idx="0"/>
            </p:cNvCxnSpPr>
            <p:nvPr/>
          </p:nvCxnSpPr>
          <p:spPr>
            <a:xfrm>
              <a:off x="7312051" y="4294959"/>
              <a:ext cx="2810844" cy="36506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5015FBB1-8CD9-5B29-9835-D52B74A3331C}"/>
                </a:ext>
              </a:extLst>
            </p:cNvPr>
            <p:cNvSpPr/>
            <p:nvPr/>
          </p:nvSpPr>
          <p:spPr>
            <a:xfrm>
              <a:off x="7121555" y="4661177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56DA55-7C24-A925-6BF3-BF6FDC754E84}"/>
              </a:ext>
            </a:extLst>
          </p:cNvPr>
          <p:cNvGrpSpPr/>
          <p:nvPr/>
        </p:nvGrpSpPr>
        <p:grpSpPr>
          <a:xfrm>
            <a:off x="6190153" y="3539271"/>
            <a:ext cx="5708891" cy="751450"/>
            <a:chOff x="6190153" y="3539271"/>
            <a:chExt cx="5708891" cy="751450"/>
          </a:xfrm>
        </p:grpSpPr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9F05C76C-2287-564C-0090-842DC3C8E5BC}"/>
                </a:ext>
              </a:extLst>
            </p:cNvPr>
            <p:cNvCxnSpPr>
              <a:cxnSpLocks/>
            </p:cNvCxnSpPr>
            <p:nvPr/>
          </p:nvCxnSpPr>
          <p:spPr>
            <a:xfrm>
              <a:off x="6190153" y="4122604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E3626EBC-C1BA-D203-BBAE-BE35B58F104B}"/>
                </a:ext>
              </a:extLst>
            </p:cNvPr>
            <p:cNvSpPr/>
            <p:nvPr/>
          </p:nvSpPr>
          <p:spPr>
            <a:xfrm>
              <a:off x="6415094" y="390972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76C4C787-D3A2-3CFD-E4DB-FB1F47C2B7F1}"/>
                </a:ext>
              </a:extLst>
            </p:cNvPr>
            <p:cNvSpPr/>
            <p:nvPr/>
          </p:nvSpPr>
          <p:spPr>
            <a:xfrm>
              <a:off x="7816357" y="3909729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1" name="Straight Arrow Connector 420">
              <a:extLst>
                <a:ext uri="{FF2B5EF4-FFF2-40B4-BE49-F238E27FC236}">
                  <a16:creationId xmlns:a16="http://schemas.microsoft.com/office/drawing/2014/main" id="{AA23C086-4826-DCF5-9E2F-712AC2218872}"/>
                </a:ext>
              </a:extLst>
            </p:cNvPr>
            <p:cNvCxnSpPr>
              <a:cxnSpLocks/>
              <a:stCxn id="420" idx="2"/>
              <a:endCxn id="415" idx="0"/>
            </p:cNvCxnSpPr>
            <p:nvPr/>
          </p:nvCxnSpPr>
          <p:spPr>
            <a:xfrm>
              <a:off x="6605590" y="3539271"/>
              <a:ext cx="1401263" cy="37045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2D2EBEE-A92C-3D52-892C-E4EF6728AC07}"/>
                </a:ext>
              </a:extLst>
            </p:cNvPr>
            <p:cNvCxnSpPr>
              <a:cxnSpLocks/>
              <a:stCxn id="420" idx="2"/>
              <a:endCxn id="410" idx="0"/>
            </p:cNvCxnSpPr>
            <p:nvPr/>
          </p:nvCxnSpPr>
          <p:spPr>
            <a:xfrm>
              <a:off x="6605590" y="3539271"/>
              <a:ext cx="0" cy="370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1126A7-9045-21D3-430C-BB0FC5AE75A5}"/>
              </a:ext>
            </a:extLst>
          </p:cNvPr>
          <p:cNvGrpSpPr/>
          <p:nvPr/>
        </p:nvGrpSpPr>
        <p:grpSpPr>
          <a:xfrm>
            <a:off x="7121555" y="3539271"/>
            <a:ext cx="1782257" cy="761611"/>
            <a:chOff x="7121555" y="3539271"/>
            <a:chExt cx="1782257" cy="761611"/>
          </a:xfrm>
        </p:grpSpPr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21B903C8-A065-5CFD-32DD-216EF961F62B}"/>
                </a:ext>
              </a:extLst>
            </p:cNvPr>
            <p:cNvSpPr/>
            <p:nvPr/>
          </p:nvSpPr>
          <p:spPr>
            <a:xfrm>
              <a:off x="7121555" y="3913967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32405F9A-71C9-5E8F-DB54-F141F5889D00}"/>
                </a:ext>
              </a:extLst>
            </p:cNvPr>
            <p:cNvSpPr/>
            <p:nvPr/>
          </p:nvSpPr>
          <p:spPr>
            <a:xfrm>
              <a:off x="8522820" y="3919890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4" name="Straight Arrow Connector 433">
              <a:extLst>
                <a:ext uri="{FF2B5EF4-FFF2-40B4-BE49-F238E27FC236}">
                  <a16:creationId xmlns:a16="http://schemas.microsoft.com/office/drawing/2014/main" id="{FEA37A0F-FFF9-16B2-BB5D-3BD5EAB94EF0}"/>
                </a:ext>
              </a:extLst>
            </p:cNvPr>
            <p:cNvCxnSpPr>
              <a:cxnSpLocks/>
              <a:stCxn id="433" idx="2"/>
              <a:endCxn id="428" idx="0"/>
            </p:cNvCxnSpPr>
            <p:nvPr/>
          </p:nvCxnSpPr>
          <p:spPr>
            <a:xfrm>
              <a:off x="7312051" y="3539271"/>
              <a:ext cx="1401265" cy="3806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970A7B6F-F758-87C4-0E45-3E405555BC7D}"/>
                </a:ext>
              </a:extLst>
            </p:cNvPr>
            <p:cNvCxnSpPr>
              <a:cxnSpLocks/>
              <a:stCxn id="433" idx="2"/>
              <a:endCxn id="423" idx="0"/>
            </p:cNvCxnSpPr>
            <p:nvPr/>
          </p:nvCxnSpPr>
          <p:spPr>
            <a:xfrm>
              <a:off x="7312051" y="3539271"/>
              <a:ext cx="0" cy="374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90D3DAD-C85E-4BB9-7289-2E9F6E065743}"/>
              </a:ext>
            </a:extLst>
          </p:cNvPr>
          <p:cNvSpPr/>
          <p:nvPr/>
        </p:nvSpPr>
        <p:spPr>
          <a:xfrm>
            <a:off x="216474" y="2266684"/>
            <a:ext cx="2520000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6F07E-57BC-C264-8CB7-905CCC27B6DA}"/>
              </a:ext>
            </a:extLst>
          </p:cNvPr>
          <p:cNvSpPr/>
          <p:nvPr/>
        </p:nvSpPr>
        <p:spPr>
          <a:xfrm>
            <a:off x="3015829" y="2258586"/>
            <a:ext cx="2534959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09ECA-594C-8EFD-0DF8-A4CC6B70D996}"/>
              </a:ext>
            </a:extLst>
          </p:cNvPr>
          <p:cNvSpPr/>
          <p:nvPr/>
        </p:nvSpPr>
        <p:spPr>
          <a:xfrm>
            <a:off x="2804153" y="3233614"/>
            <a:ext cx="153031" cy="187178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E7A68D7-8E58-68AA-12E8-13D2D68B9E83}"/>
              </a:ext>
            </a:extLst>
          </p:cNvPr>
          <p:cNvSpPr/>
          <p:nvPr/>
        </p:nvSpPr>
        <p:spPr>
          <a:xfrm>
            <a:off x="294155" y="3075512"/>
            <a:ext cx="2358341" cy="1131050"/>
          </a:xfrm>
          <a:prstGeom prst="roundRect">
            <a:avLst>
              <a:gd name="adj" fmla="val 9259"/>
            </a:avLst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Full Global Bandwidth Group X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5E8E24-323C-2E5B-7BF9-0245D3CB9384}"/>
              </a:ext>
            </a:extLst>
          </p:cNvPr>
          <p:cNvGrpSpPr/>
          <p:nvPr/>
        </p:nvGrpSpPr>
        <p:grpSpPr>
          <a:xfrm>
            <a:off x="2989189" y="1824567"/>
            <a:ext cx="2588241" cy="3241859"/>
            <a:chOff x="2989189" y="1824567"/>
            <a:chExt cx="2588241" cy="324185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027509-61A0-BD5C-A80E-B1445B616E1D}"/>
                </a:ext>
              </a:extLst>
            </p:cNvPr>
            <p:cNvSpPr/>
            <p:nvPr/>
          </p:nvSpPr>
          <p:spPr>
            <a:xfrm>
              <a:off x="2989189" y="1824567"/>
              <a:ext cx="2588241" cy="3241859"/>
            </a:xfrm>
            <a:prstGeom prst="rect">
              <a:avLst/>
            </a:prstGeom>
            <a:noFill/>
            <a:ln w="57150">
              <a:solidFill>
                <a:srgbClr val="8172B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9196DFB-62E0-0B4C-FE02-0D5DBD1C1F33}"/>
                </a:ext>
              </a:extLst>
            </p:cNvPr>
            <p:cNvSpPr/>
            <p:nvPr/>
          </p:nvSpPr>
          <p:spPr>
            <a:xfrm>
              <a:off x="3104138" y="3075512"/>
              <a:ext cx="2358341" cy="1131050"/>
            </a:xfrm>
            <a:prstGeom prst="roundRect">
              <a:avLst>
                <a:gd name="adj" fmla="val 9259"/>
              </a:avLst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latin typeface="Century Gothic" panose="020B0502020202020204" pitchFamily="34" charset="0"/>
                </a:rPr>
                <a:t>Full Global Bandwidth Group 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C9E247-27C9-73DE-2B49-25EEA20FE080}"/>
              </a:ext>
            </a:extLst>
          </p:cNvPr>
          <p:cNvGrpSpPr/>
          <p:nvPr/>
        </p:nvGrpSpPr>
        <p:grpSpPr>
          <a:xfrm>
            <a:off x="6360752" y="1824567"/>
            <a:ext cx="5370920" cy="3260196"/>
            <a:chOff x="6360752" y="1824567"/>
            <a:chExt cx="5370920" cy="32601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4C0B0-F073-32F8-40B5-77DA5D4414A1}"/>
                </a:ext>
              </a:extLst>
            </p:cNvPr>
            <p:cNvSpPr/>
            <p:nvPr/>
          </p:nvSpPr>
          <p:spPr>
            <a:xfrm>
              <a:off x="6360752" y="1824567"/>
              <a:ext cx="2588241" cy="3241859"/>
            </a:xfrm>
            <a:prstGeom prst="rect">
              <a:avLst/>
            </a:prstGeom>
            <a:noFill/>
            <a:ln w="57150">
              <a:solidFill>
                <a:srgbClr val="8172B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269101-68B8-1386-BAE4-2FE4520E578F}"/>
                </a:ext>
              </a:extLst>
            </p:cNvPr>
            <p:cNvGrpSpPr/>
            <p:nvPr/>
          </p:nvGrpSpPr>
          <p:grpSpPr>
            <a:xfrm>
              <a:off x="6389201" y="2261589"/>
              <a:ext cx="5342471" cy="2823174"/>
              <a:chOff x="6389201" y="2261589"/>
              <a:chExt cx="5342471" cy="28231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334936-5E87-7CE0-A67D-EC1B09B5E95A}"/>
                  </a:ext>
                </a:extLst>
              </p:cNvPr>
              <p:cNvSpPr/>
              <p:nvPr/>
            </p:nvSpPr>
            <p:spPr>
              <a:xfrm>
                <a:off x="6389201" y="2261589"/>
                <a:ext cx="2527788" cy="276973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EB6B88-3DC4-C65C-1C22-581D3E78F6BD}"/>
                  </a:ext>
                </a:extLst>
              </p:cNvPr>
              <p:cNvSpPr/>
              <p:nvPr/>
            </p:nvSpPr>
            <p:spPr>
              <a:xfrm>
                <a:off x="9203884" y="2266684"/>
                <a:ext cx="2527788" cy="276973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598217C-BFDF-69ED-DC40-80C55531A00C}"/>
                  </a:ext>
                </a:extLst>
              </p:cNvPr>
              <p:cNvSpPr/>
              <p:nvPr/>
            </p:nvSpPr>
            <p:spPr>
              <a:xfrm>
                <a:off x="8989579" y="2412753"/>
                <a:ext cx="153031" cy="1871786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44F5191-FBA7-2A55-1B76-033996412831}"/>
                  </a:ext>
                </a:extLst>
              </p:cNvPr>
              <p:cNvSpPr/>
              <p:nvPr/>
            </p:nvSpPr>
            <p:spPr>
              <a:xfrm>
                <a:off x="8988172" y="4699001"/>
                <a:ext cx="153031" cy="38576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9C6293C-4F5A-D540-29AA-4FDCA1E44001}"/>
                </a:ext>
              </a:extLst>
            </p:cNvPr>
            <p:cNvSpPr/>
            <p:nvPr/>
          </p:nvSpPr>
          <p:spPr>
            <a:xfrm>
              <a:off x="6475701" y="3075511"/>
              <a:ext cx="2358341" cy="1131050"/>
            </a:xfrm>
            <a:prstGeom prst="roundRect">
              <a:avLst>
                <a:gd name="adj" fmla="val 9259"/>
              </a:avLst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latin typeface="Century Gothic" panose="020B0502020202020204" pitchFamily="34" charset="0"/>
                </a:rPr>
                <a:t>Full Global Bandwidth Group X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495760-66A2-33D3-BE9E-6D1652FD5394}"/>
              </a:ext>
            </a:extLst>
          </p:cNvPr>
          <p:cNvGrpSpPr/>
          <p:nvPr/>
        </p:nvGrpSpPr>
        <p:grpSpPr>
          <a:xfrm>
            <a:off x="9174030" y="1824567"/>
            <a:ext cx="2588241" cy="3241859"/>
            <a:chOff x="9174030" y="1824567"/>
            <a:chExt cx="2588241" cy="32418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AE10D2-2AAD-0040-DD07-B539F900590E}"/>
                </a:ext>
              </a:extLst>
            </p:cNvPr>
            <p:cNvSpPr/>
            <p:nvPr/>
          </p:nvSpPr>
          <p:spPr>
            <a:xfrm>
              <a:off x="9174030" y="1824567"/>
              <a:ext cx="2588241" cy="3241859"/>
            </a:xfrm>
            <a:prstGeom prst="rect">
              <a:avLst/>
            </a:prstGeom>
            <a:noFill/>
            <a:ln w="57150">
              <a:solidFill>
                <a:srgbClr val="8172B3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2851E0E-9AF0-8267-C4F5-6AEA94E07364}"/>
                </a:ext>
              </a:extLst>
            </p:cNvPr>
            <p:cNvSpPr/>
            <p:nvPr/>
          </p:nvSpPr>
          <p:spPr>
            <a:xfrm>
              <a:off x="9288979" y="3067664"/>
              <a:ext cx="2358341" cy="1147544"/>
            </a:xfrm>
            <a:prstGeom prst="roundRect">
              <a:avLst>
                <a:gd name="adj" fmla="val 9259"/>
              </a:avLst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>
                  <a:latin typeface="Century Gothic" panose="020B0502020202020204" pitchFamily="34" charset="0"/>
                </a:rPr>
                <a:t>Full Global Bandwidth Group Y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458492-D880-7757-6660-6039C311F7F1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2652496" y="3641037"/>
            <a:ext cx="451642" cy="0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F7AA40-A8D3-BFCC-E54F-41A7209FB71B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>
            <a:off x="8834042" y="3641036"/>
            <a:ext cx="454937" cy="400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B824EC4-F0D9-D49A-5DDA-9E6CA698FCDA}"/>
              </a:ext>
            </a:extLst>
          </p:cNvPr>
          <p:cNvSpPr/>
          <p:nvPr/>
        </p:nvSpPr>
        <p:spPr>
          <a:xfrm>
            <a:off x="2685549" y="2890309"/>
            <a:ext cx="380991" cy="380991"/>
          </a:xfrm>
          <a:prstGeom prst="ellipse">
            <a:avLst/>
          </a:prstGeom>
          <a:noFill/>
          <a:ln w="76200">
            <a:solidFill>
              <a:srgbClr val="55A8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4C489D-F45F-FCA0-A582-95B03420633D}"/>
              </a:ext>
            </a:extLst>
          </p:cNvPr>
          <p:cNvSpPr/>
          <p:nvPr/>
        </p:nvSpPr>
        <p:spPr>
          <a:xfrm>
            <a:off x="8793262" y="4177259"/>
            <a:ext cx="531525" cy="531525"/>
          </a:xfrm>
          <a:prstGeom prst="ellipse">
            <a:avLst/>
          </a:prstGeom>
          <a:noFill/>
          <a:ln w="76200">
            <a:solidFill>
              <a:srgbClr val="C4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AC8566D-2636-164B-D46B-3844E4CC0EE4}"/>
              </a:ext>
            </a:extLst>
          </p:cNvPr>
          <p:cNvSpPr/>
          <p:nvPr/>
        </p:nvSpPr>
        <p:spPr>
          <a:xfrm>
            <a:off x="6388569" y="826968"/>
            <a:ext cx="5306618" cy="851629"/>
          </a:xfrm>
          <a:prstGeom prst="roundRect">
            <a:avLst>
              <a:gd name="adj" fmla="val 6008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Distance-Doubling Binomial Tree</a:t>
            </a:r>
          </a:p>
          <a:p>
            <a:pPr algn="ctr"/>
            <a:r>
              <a:rPr lang="it-IT" sz="2400" dirty="0">
                <a:latin typeface="Century Gothic" panose="020B0502020202020204" pitchFamily="34" charset="0"/>
              </a:rPr>
              <a:t>(Open MPI)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033899A-93D0-749C-0AA5-8A2DDDDF184B}"/>
              </a:ext>
            </a:extLst>
          </p:cNvPr>
          <p:cNvSpPr/>
          <p:nvPr/>
        </p:nvSpPr>
        <p:spPr>
          <a:xfrm>
            <a:off x="351550" y="826968"/>
            <a:ext cx="5005792" cy="901779"/>
          </a:xfrm>
          <a:prstGeom prst="roundRect">
            <a:avLst>
              <a:gd name="adj" fmla="val 6811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Distance-Halving Binomial Tree</a:t>
            </a:r>
          </a:p>
          <a:p>
            <a:pPr algn="ctr"/>
            <a:r>
              <a:rPr lang="it-IT" sz="2400" dirty="0">
                <a:latin typeface="Century Gothic" panose="020B0502020202020204" pitchFamily="34" charset="0"/>
              </a:rPr>
              <a:t>(MPICH)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51E853F-2940-2362-EEEE-FE264A595B92}"/>
              </a:ext>
            </a:extLst>
          </p:cNvPr>
          <p:cNvSpPr/>
          <p:nvPr/>
        </p:nvSpPr>
        <p:spPr>
          <a:xfrm>
            <a:off x="6388569" y="826969"/>
            <a:ext cx="5306617" cy="497541"/>
          </a:xfrm>
          <a:prstGeom prst="roundRect">
            <a:avLst>
              <a:gd name="adj" fmla="val 4799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Distance-Doubling Binomial Tree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4736EE8-A4E1-BAD3-4771-C2A86A769468}"/>
              </a:ext>
            </a:extLst>
          </p:cNvPr>
          <p:cNvSpPr/>
          <p:nvPr/>
        </p:nvSpPr>
        <p:spPr>
          <a:xfrm>
            <a:off x="351550" y="826969"/>
            <a:ext cx="5005792" cy="497541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Distance-Halving Binomial Tree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1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40"/>
    </mc:Choice>
    <mc:Fallback xmlns="">
      <p:transition spd="slow" advTm="12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488ADCC8-F902-79E1-87A6-E37376743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42D911AB-FD74-7787-AF5F-ADA27143DDD7}"/>
              </a:ext>
            </a:extLst>
          </p:cNvPr>
          <p:cNvCxnSpPr>
            <a:cxnSpLocks/>
            <a:stCxn id="392" idx="2"/>
            <a:endCxn id="389" idx="0"/>
          </p:cNvCxnSpPr>
          <p:nvPr/>
        </p:nvCxnSpPr>
        <p:spPr>
          <a:xfrm>
            <a:off x="415438" y="2765536"/>
            <a:ext cx="2810844" cy="3633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9A001F51-CBB2-D093-A5DE-DA8CA9C69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Motivation: Why not Hierarchical Approaches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5EC9F-2C91-01F9-AE44-B860846DD01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F503A4A-2E1C-DAE7-3FC5-3DFCF3EF3A20}"/>
              </a:ext>
            </a:extLst>
          </p:cNvPr>
          <p:cNvCxnSpPr>
            <a:cxnSpLocks/>
          </p:cNvCxnSpPr>
          <p:nvPr/>
        </p:nvCxnSpPr>
        <p:spPr>
          <a:xfrm>
            <a:off x="1" y="4094395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F399F958-BC8A-8661-7ED5-B0429BDA753F}"/>
              </a:ext>
            </a:extLst>
          </p:cNvPr>
          <p:cNvCxnSpPr>
            <a:cxnSpLocks/>
          </p:cNvCxnSpPr>
          <p:nvPr/>
        </p:nvCxnSpPr>
        <p:spPr>
          <a:xfrm>
            <a:off x="6110" y="3330728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364">
            <a:extLst>
              <a:ext uri="{FF2B5EF4-FFF2-40B4-BE49-F238E27FC236}">
                <a16:creationId xmlns:a16="http://schemas.microsoft.com/office/drawing/2014/main" id="{3B843260-090B-5ED1-388C-B925621646D7}"/>
              </a:ext>
            </a:extLst>
          </p:cNvPr>
          <p:cNvSpPr/>
          <p:nvPr/>
        </p:nvSpPr>
        <p:spPr>
          <a:xfrm>
            <a:off x="224942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B9504FA1-2673-DAA8-159D-1FAAEA9A69FF}"/>
              </a:ext>
            </a:extLst>
          </p:cNvPr>
          <p:cNvCxnSpPr>
            <a:cxnSpLocks/>
          </p:cNvCxnSpPr>
          <p:nvPr/>
        </p:nvCxnSpPr>
        <p:spPr>
          <a:xfrm>
            <a:off x="1" y="4823464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Rectangle 365">
            <a:extLst>
              <a:ext uri="{FF2B5EF4-FFF2-40B4-BE49-F238E27FC236}">
                <a16:creationId xmlns:a16="http://schemas.microsoft.com/office/drawing/2014/main" id="{0324D1F3-6EC2-8A97-92D4-873B01A9FA63}"/>
              </a:ext>
            </a:extLst>
          </p:cNvPr>
          <p:cNvSpPr/>
          <p:nvPr/>
        </p:nvSpPr>
        <p:spPr>
          <a:xfrm>
            <a:off x="224942" y="4632968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532D473C-2CB1-A004-407B-1ED5BE0AAFEB}"/>
              </a:ext>
            </a:extLst>
          </p:cNvPr>
          <p:cNvSpPr/>
          <p:nvPr/>
        </p:nvSpPr>
        <p:spPr>
          <a:xfrm>
            <a:off x="931403" y="4632968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84A27C06-64D3-21B8-FF72-0FDB8C0CE1E6}"/>
              </a:ext>
            </a:extLst>
          </p:cNvPr>
          <p:cNvCxnSpPr>
            <a:stCxn id="365" idx="2"/>
            <a:endCxn id="366" idx="0"/>
          </p:cNvCxnSpPr>
          <p:nvPr/>
        </p:nvCxnSpPr>
        <p:spPr>
          <a:xfrm>
            <a:off x="415438" y="426251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BAFE27AF-8A38-FA48-2B8C-CC0F88034CF3}"/>
              </a:ext>
            </a:extLst>
          </p:cNvPr>
          <p:cNvCxnSpPr>
            <a:stCxn id="365" idx="2"/>
            <a:endCxn id="367" idx="0"/>
          </p:cNvCxnSpPr>
          <p:nvPr/>
        </p:nvCxnSpPr>
        <p:spPr>
          <a:xfrm>
            <a:off x="415438" y="4262512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Rectangle 370">
            <a:extLst>
              <a:ext uri="{FF2B5EF4-FFF2-40B4-BE49-F238E27FC236}">
                <a16:creationId xmlns:a16="http://schemas.microsoft.com/office/drawing/2014/main" id="{7EA576A1-6A8F-A3A3-04D7-97D4FA9DEA66}"/>
              </a:ext>
            </a:extLst>
          </p:cNvPr>
          <p:cNvSpPr/>
          <p:nvPr/>
        </p:nvSpPr>
        <p:spPr>
          <a:xfrm>
            <a:off x="1626205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DA872719-BF7D-F06D-9EF2-227C6FB7702E}"/>
              </a:ext>
            </a:extLst>
          </p:cNvPr>
          <p:cNvSpPr/>
          <p:nvPr/>
        </p:nvSpPr>
        <p:spPr>
          <a:xfrm>
            <a:off x="1626205" y="463296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C68C9DB8-6FC6-5578-F66B-D1D1560F7851}"/>
              </a:ext>
            </a:extLst>
          </p:cNvPr>
          <p:cNvSpPr/>
          <p:nvPr/>
        </p:nvSpPr>
        <p:spPr>
          <a:xfrm>
            <a:off x="2332668" y="463296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F5DE1EAC-D883-57A9-412E-133DE3FA501C}"/>
              </a:ext>
            </a:extLst>
          </p:cNvPr>
          <p:cNvCxnSpPr>
            <a:stCxn id="371" idx="2"/>
            <a:endCxn id="372" idx="0"/>
          </p:cNvCxnSpPr>
          <p:nvPr/>
        </p:nvCxnSpPr>
        <p:spPr>
          <a:xfrm>
            <a:off x="1816701" y="426251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DCE7FDBD-C5E1-C976-41A4-4CBA52317B16}"/>
              </a:ext>
            </a:extLst>
          </p:cNvPr>
          <p:cNvCxnSpPr>
            <a:stCxn id="371" idx="2"/>
            <a:endCxn id="373" idx="0"/>
          </p:cNvCxnSpPr>
          <p:nvPr/>
        </p:nvCxnSpPr>
        <p:spPr>
          <a:xfrm>
            <a:off x="1816701" y="4262512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12A82F5B-9B3A-99F3-EA2C-29B6777A75AE}"/>
              </a:ext>
            </a:extLst>
          </p:cNvPr>
          <p:cNvSpPr/>
          <p:nvPr/>
        </p:nvSpPr>
        <p:spPr>
          <a:xfrm>
            <a:off x="224942" y="313007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3D4E6B2C-4576-8DBA-15E0-4834C2518010}"/>
              </a:ext>
            </a:extLst>
          </p:cNvPr>
          <p:cNvCxnSpPr>
            <a:cxnSpLocks/>
            <a:stCxn id="376" idx="2"/>
            <a:endCxn id="371" idx="0"/>
          </p:cNvCxnSpPr>
          <p:nvPr/>
        </p:nvCxnSpPr>
        <p:spPr>
          <a:xfrm>
            <a:off x="415438" y="3511062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6A89596-6FAB-C272-4A56-DCE634CA3CBA}"/>
              </a:ext>
            </a:extLst>
          </p:cNvPr>
          <p:cNvCxnSpPr>
            <a:cxnSpLocks/>
            <a:stCxn id="376" idx="2"/>
            <a:endCxn id="365" idx="0"/>
          </p:cNvCxnSpPr>
          <p:nvPr/>
        </p:nvCxnSpPr>
        <p:spPr>
          <a:xfrm>
            <a:off x="415438" y="351106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2218B597-0403-4F04-61D0-361DB13D4683}"/>
              </a:ext>
            </a:extLst>
          </p:cNvPr>
          <p:cNvSpPr/>
          <p:nvPr/>
        </p:nvSpPr>
        <p:spPr>
          <a:xfrm>
            <a:off x="3035786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18C5F8C8-47B1-8FD4-CAD7-692178FF8F29}"/>
              </a:ext>
            </a:extLst>
          </p:cNvPr>
          <p:cNvSpPr/>
          <p:nvPr/>
        </p:nvSpPr>
        <p:spPr>
          <a:xfrm>
            <a:off x="3035786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9D4589DA-A2B1-7096-157D-E239D2F75878}"/>
              </a:ext>
            </a:extLst>
          </p:cNvPr>
          <p:cNvSpPr/>
          <p:nvPr/>
        </p:nvSpPr>
        <p:spPr>
          <a:xfrm>
            <a:off x="3742247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56CDB353-2B89-E18E-D165-85E46CDB7F2A}"/>
              </a:ext>
            </a:extLst>
          </p:cNvPr>
          <p:cNvCxnSpPr>
            <a:stCxn id="379" idx="2"/>
            <a:endCxn id="380" idx="0"/>
          </p:cNvCxnSpPr>
          <p:nvPr/>
        </p:nvCxnSpPr>
        <p:spPr>
          <a:xfrm>
            <a:off x="3226282" y="426135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>
            <a:extLst>
              <a:ext uri="{FF2B5EF4-FFF2-40B4-BE49-F238E27FC236}">
                <a16:creationId xmlns:a16="http://schemas.microsoft.com/office/drawing/2014/main" id="{82C22B14-4147-8FA5-DDD4-780E722C0B61}"/>
              </a:ext>
            </a:extLst>
          </p:cNvPr>
          <p:cNvCxnSpPr>
            <a:stCxn id="379" idx="2"/>
            <a:endCxn id="381" idx="0"/>
          </p:cNvCxnSpPr>
          <p:nvPr/>
        </p:nvCxnSpPr>
        <p:spPr>
          <a:xfrm>
            <a:off x="3226282" y="4261356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4D80A42E-9022-51A5-F450-76D786C49835}"/>
              </a:ext>
            </a:extLst>
          </p:cNvPr>
          <p:cNvSpPr/>
          <p:nvPr/>
        </p:nvSpPr>
        <p:spPr>
          <a:xfrm>
            <a:off x="4437050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2240A93D-D8B6-87E8-DEA4-0DE8C780FFE3}"/>
              </a:ext>
            </a:extLst>
          </p:cNvPr>
          <p:cNvSpPr/>
          <p:nvPr/>
        </p:nvSpPr>
        <p:spPr>
          <a:xfrm>
            <a:off x="4437050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1FFBB4E6-46D9-900F-0C8E-D5EBEE15BA01}"/>
              </a:ext>
            </a:extLst>
          </p:cNvPr>
          <p:cNvSpPr/>
          <p:nvPr/>
        </p:nvSpPr>
        <p:spPr>
          <a:xfrm>
            <a:off x="5143512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87130EA4-E1ED-8DAE-4823-B3B5EF24155A}"/>
              </a:ext>
            </a:extLst>
          </p:cNvPr>
          <p:cNvCxnSpPr>
            <a:stCxn id="384" idx="2"/>
            <a:endCxn id="385" idx="0"/>
          </p:cNvCxnSpPr>
          <p:nvPr/>
        </p:nvCxnSpPr>
        <p:spPr>
          <a:xfrm>
            <a:off x="4627546" y="426135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AF861587-6AE1-A9B1-1062-C0C35AB04D9C}"/>
              </a:ext>
            </a:extLst>
          </p:cNvPr>
          <p:cNvCxnSpPr>
            <a:stCxn id="384" idx="2"/>
            <a:endCxn id="386" idx="0"/>
          </p:cNvCxnSpPr>
          <p:nvPr/>
        </p:nvCxnSpPr>
        <p:spPr>
          <a:xfrm>
            <a:off x="4627546" y="4261356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Rectangle 388">
            <a:extLst>
              <a:ext uri="{FF2B5EF4-FFF2-40B4-BE49-F238E27FC236}">
                <a16:creationId xmlns:a16="http://schemas.microsoft.com/office/drawing/2014/main" id="{0ADD8403-0622-7DE4-1A67-09036F1978E1}"/>
              </a:ext>
            </a:extLst>
          </p:cNvPr>
          <p:cNvSpPr/>
          <p:nvPr/>
        </p:nvSpPr>
        <p:spPr>
          <a:xfrm>
            <a:off x="3035786" y="3128915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47FBE71B-D839-1BDA-52E2-C57B2553A2D4}"/>
              </a:ext>
            </a:extLst>
          </p:cNvPr>
          <p:cNvCxnSpPr>
            <a:cxnSpLocks/>
            <a:stCxn id="389" idx="2"/>
            <a:endCxn id="384" idx="0"/>
          </p:cNvCxnSpPr>
          <p:nvPr/>
        </p:nvCxnSpPr>
        <p:spPr>
          <a:xfrm>
            <a:off x="3226282" y="3509906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2BD2FBE-2F9C-CA5E-1852-297C846DDE33}"/>
              </a:ext>
            </a:extLst>
          </p:cNvPr>
          <p:cNvCxnSpPr>
            <a:cxnSpLocks/>
            <a:stCxn id="389" idx="2"/>
            <a:endCxn id="379" idx="0"/>
          </p:cNvCxnSpPr>
          <p:nvPr/>
        </p:nvCxnSpPr>
        <p:spPr>
          <a:xfrm>
            <a:off x="3226282" y="350990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>
            <a:extLst>
              <a:ext uri="{FF2B5EF4-FFF2-40B4-BE49-F238E27FC236}">
                <a16:creationId xmlns:a16="http://schemas.microsoft.com/office/drawing/2014/main" id="{2796556E-67FD-CC17-D548-F029CF2967F3}"/>
              </a:ext>
            </a:extLst>
          </p:cNvPr>
          <p:cNvSpPr/>
          <p:nvPr/>
        </p:nvSpPr>
        <p:spPr>
          <a:xfrm>
            <a:off x="224942" y="238454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CC480C5B-F0E5-033D-5FBF-9D843E4B668B}"/>
              </a:ext>
            </a:extLst>
          </p:cNvPr>
          <p:cNvCxnSpPr>
            <a:cxnSpLocks/>
            <a:stCxn id="392" idx="2"/>
            <a:endCxn id="376" idx="0"/>
          </p:cNvCxnSpPr>
          <p:nvPr/>
        </p:nvCxnSpPr>
        <p:spPr>
          <a:xfrm>
            <a:off x="415438" y="2765536"/>
            <a:ext cx="0" cy="36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Oval 394">
            <a:extLst>
              <a:ext uri="{FF2B5EF4-FFF2-40B4-BE49-F238E27FC236}">
                <a16:creationId xmlns:a16="http://schemas.microsoft.com/office/drawing/2014/main" id="{14786DF9-FC3F-8211-CFF8-E111C3A54862}"/>
              </a:ext>
            </a:extLst>
          </p:cNvPr>
          <p:cNvSpPr/>
          <p:nvPr/>
        </p:nvSpPr>
        <p:spPr>
          <a:xfrm>
            <a:off x="224942" y="1871110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9904CAB7-0982-40F3-EF1C-B2472269A8C4}"/>
              </a:ext>
            </a:extLst>
          </p:cNvPr>
          <p:cNvSpPr/>
          <p:nvPr/>
        </p:nvSpPr>
        <p:spPr>
          <a:xfrm>
            <a:off x="926628" y="1871110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B552B08A-CB58-B574-61E8-09D071868166}"/>
              </a:ext>
            </a:extLst>
          </p:cNvPr>
          <p:cNvSpPr/>
          <p:nvPr/>
        </p:nvSpPr>
        <p:spPr>
          <a:xfrm>
            <a:off x="1628314" y="1871110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B9DBD844-036E-F4A6-983F-B373426572DC}"/>
              </a:ext>
            </a:extLst>
          </p:cNvPr>
          <p:cNvSpPr/>
          <p:nvPr/>
        </p:nvSpPr>
        <p:spPr>
          <a:xfrm>
            <a:off x="2330000" y="1871110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A9D9AF43-B30D-7D18-4E39-D069FF3D3825}"/>
              </a:ext>
            </a:extLst>
          </p:cNvPr>
          <p:cNvSpPr/>
          <p:nvPr/>
        </p:nvSpPr>
        <p:spPr>
          <a:xfrm>
            <a:off x="3031686" y="1871110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A2F470C4-B952-EB4E-6EF2-4E23D9619E3E}"/>
              </a:ext>
            </a:extLst>
          </p:cNvPr>
          <p:cNvSpPr/>
          <p:nvPr/>
        </p:nvSpPr>
        <p:spPr>
          <a:xfrm>
            <a:off x="3733372" y="1871110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AB30D8F7-EAB2-71A5-2EC2-9FBB0AAA7F4E}"/>
              </a:ext>
            </a:extLst>
          </p:cNvPr>
          <p:cNvSpPr/>
          <p:nvPr/>
        </p:nvSpPr>
        <p:spPr>
          <a:xfrm>
            <a:off x="4435058" y="1871110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5C5EFB3A-D63B-B0A0-FBC0-4B6BED91CD56}"/>
              </a:ext>
            </a:extLst>
          </p:cNvPr>
          <p:cNvSpPr/>
          <p:nvPr/>
        </p:nvSpPr>
        <p:spPr>
          <a:xfrm>
            <a:off x="5136746" y="1871110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FBD8A54F-BD7F-4E30-6DE5-268B7FA3E927}"/>
              </a:ext>
            </a:extLst>
          </p:cNvPr>
          <p:cNvSpPr/>
          <p:nvPr/>
        </p:nvSpPr>
        <p:spPr>
          <a:xfrm>
            <a:off x="180821" y="1828616"/>
            <a:ext cx="1911765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229597C3-FC62-45A9-A3D0-3602202EA52F}"/>
              </a:ext>
            </a:extLst>
          </p:cNvPr>
          <p:cNvSpPr/>
          <p:nvPr/>
        </p:nvSpPr>
        <p:spPr>
          <a:xfrm>
            <a:off x="6415094" y="241275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87CE4942-9497-AF2D-8A0E-CCF1119C5607}"/>
              </a:ext>
            </a:extLst>
          </p:cNvPr>
          <p:cNvCxnSpPr>
            <a:cxnSpLocks/>
          </p:cNvCxnSpPr>
          <p:nvPr/>
        </p:nvCxnSpPr>
        <p:spPr>
          <a:xfrm>
            <a:off x="6196262" y="3358937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Rectangle 419">
            <a:extLst>
              <a:ext uri="{FF2B5EF4-FFF2-40B4-BE49-F238E27FC236}">
                <a16:creationId xmlns:a16="http://schemas.microsoft.com/office/drawing/2014/main" id="{65D834AF-BA5B-2B1E-C6FA-2CA85742C4C9}"/>
              </a:ext>
            </a:extLst>
          </p:cNvPr>
          <p:cNvSpPr/>
          <p:nvPr/>
        </p:nvSpPr>
        <p:spPr>
          <a:xfrm>
            <a:off x="6415094" y="315827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06E57D74-75FD-7FCD-0A95-43A62462AD6D}"/>
              </a:ext>
            </a:extLst>
          </p:cNvPr>
          <p:cNvSpPr/>
          <p:nvPr/>
        </p:nvSpPr>
        <p:spPr>
          <a:xfrm>
            <a:off x="7121555" y="315827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FB09E81E-F670-0CA1-51AB-2ED181268EF2}"/>
              </a:ext>
            </a:extLst>
          </p:cNvPr>
          <p:cNvCxnSpPr>
            <a:cxnSpLocks/>
            <a:stCxn id="436" idx="2"/>
            <a:endCxn id="433" idx="0"/>
          </p:cNvCxnSpPr>
          <p:nvPr/>
        </p:nvCxnSpPr>
        <p:spPr>
          <a:xfrm>
            <a:off x="6605590" y="2793745"/>
            <a:ext cx="706461" cy="3645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0A1A4521-35CC-D087-09F2-267D9EA48F54}"/>
              </a:ext>
            </a:extLst>
          </p:cNvPr>
          <p:cNvCxnSpPr>
            <a:cxnSpLocks/>
            <a:stCxn id="436" idx="2"/>
            <a:endCxn id="420" idx="0"/>
          </p:cNvCxnSpPr>
          <p:nvPr/>
        </p:nvCxnSpPr>
        <p:spPr>
          <a:xfrm>
            <a:off x="6605590" y="2793745"/>
            <a:ext cx="0" cy="36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573FDD5B-3722-6D19-B2E9-172BFF79453C}"/>
              </a:ext>
            </a:extLst>
          </p:cNvPr>
          <p:cNvCxnSpPr>
            <a:stCxn id="410" idx="2"/>
            <a:endCxn id="411" idx="0"/>
          </p:cNvCxnSpPr>
          <p:nvPr/>
        </p:nvCxnSpPr>
        <p:spPr>
          <a:xfrm>
            <a:off x="6605590" y="4263825"/>
            <a:ext cx="0" cy="370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282DB5-B141-52FC-B364-3954B24ECA95}"/>
              </a:ext>
            </a:extLst>
          </p:cNvPr>
          <p:cNvGrpSpPr/>
          <p:nvPr/>
        </p:nvGrpSpPr>
        <p:grpSpPr>
          <a:xfrm>
            <a:off x="6190153" y="4263825"/>
            <a:ext cx="5708891" cy="751448"/>
            <a:chOff x="6190153" y="4290721"/>
            <a:chExt cx="5708891" cy="751448"/>
          </a:xfrm>
        </p:grpSpPr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4706F452-9625-3E9A-A256-B28B1584BFA4}"/>
                </a:ext>
              </a:extLst>
            </p:cNvPr>
            <p:cNvCxnSpPr>
              <a:cxnSpLocks/>
            </p:cNvCxnSpPr>
            <p:nvPr/>
          </p:nvCxnSpPr>
          <p:spPr>
            <a:xfrm>
              <a:off x="6190153" y="4851673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B3DE0ED0-6235-02B5-0B90-655FBBA59143}"/>
                </a:ext>
              </a:extLst>
            </p:cNvPr>
            <p:cNvSpPr/>
            <p:nvPr/>
          </p:nvSpPr>
          <p:spPr>
            <a:xfrm>
              <a:off x="6415094" y="4661177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F3CCAA97-040F-DCF8-9128-8DFEF94E73E7}"/>
                </a:ext>
              </a:extLst>
            </p:cNvPr>
            <p:cNvSpPr/>
            <p:nvPr/>
          </p:nvSpPr>
          <p:spPr>
            <a:xfrm>
              <a:off x="9225938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4434CBB6-DABF-D83B-5373-7862991EA8A9}"/>
                </a:ext>
              </a:extLst>
            </p:cNvPr>
            <p:cNvCxnSpPr>
              <a:cxnSpLocks/>
              <a:stCxn id="410" idx="2"/>
              <a:endCxn id="424" idx="0"/>
            </p:cNvCxnSpPr>
            <p:nvPr/>
          </p:nvCxnSpPr>
          <p:spPr>
            <a:xfrm>
              <a:off x="6605590" y="4290721"/>
              <a:ext cx="2810844" cy="3693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6" name="Rectangle 415">
            <a:extLst>
              <a:ext uri="{FF2B5EF4-FFF2-40B4-BE49-F238E27FC236}">
                <a16:creationId xmlns:a16="http://schemas.microsoft.com/office/drawing/2014/main" id="{49D72C34-787F-B5FE-8994-AAD2294FBE4C}"/>
              </a:ext>
            </a:extLst>
          </p:cNvPr>
          <p:cNvSpPr/>
          <p:nvPr/>
        </p:nvSpPr>
        <p:spPr>
          <a:xfrm>
            <a:off x="7816357" y="4634282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2705E80C-8F54-432F-6952-9DB9D27C9EAE}"/>
              </a:ext>
            </a:extLst>
          </p:cNvPr>
          <p:cNvCxnSpPr>
            <a:stCxn id="415" idx="2"/>
            <a:endCxn id="416" idx="0"/>
          </p:cNvCxnSpPr>
          <p:nvPr/>
        </p:nvCxnSpPr>
        <p:spPr>
          <a:xfrm>
            <a:off x="8006853" y="4263825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Rectangle 428">
            <a:extLst>
              <a:ext uri="{FF2B5EF4-FFF2-40B4-BE49-F238E27FC236}">
                <a16:creationId xmlns:a16="http://schemas.microsoft.com/office/drawing/2014/main" id="{350D177C-45E0-0C46-45AC-F76011EEEC53}"/>
              </a:ext>
            </a:extLst>
          </p:cNvPr>
          <p:cNvSpPr/>
          <p:nvPr/>
        </p:nvSpPr>
        <p:spPr>
          <a:xfrm>
            <a:off x="10627202" y="4633126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id="{8D8CE916-91C6-9134-9876-8E5AD21B8C97}"/>
              </a:ext>
            </a:extLst>
          </p:cNvPr>
          <p:cNvCxnSpPr>
            <a:cxnSpLocks/>
            <a:stCxn id="415" idx="2"/>
            <a:endCxn id="429" idx="0"/>
          </p:cNvCxnSpPr>
          <p:nvPr/>
        </p:nvCxnSpPr>
        <p:spPr>
          <a:xfrm>
            <a:off x="8006853" y="4263825"/>
            <a:ext cx="2810845" cy="36930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Rectangle 416">
            <a:extLst>
              <a:ext uri="{FF2B5EF4-FFF2-40B4-BE49-F238E27FC236}">
                <a16:creationId xmlns:a16="http://schemas.microsoft.com/office/drawing/2014/main" id="{D325DB7B-67B1-0BC5-9F8F-4BC6B89DD880}"/>
              </a:ext>
            </a:extLst>
          </p:cNvPr>
          <p:cNvSpPr/>
          <p:nvPr/>
        </p:nvSpPr>
        <p:spPr>
          <a:xfrm>
            <a:off x="8522820" y="4634282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12AB02E1-0DF3-7235-8C5C-DE1371E8BB51}"/>
              </a:ext>
            </a:extLst>
          </p:cNvPr>
          <p:cNvSpPr/>
          <p:nvPr/>
        </p:nvSpPr>
        <p:spPr>
          <a:xfrm>
            <a:off x="11333664" y="4633126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51480698-8D10-F1AD-3454-5D419A03CC05}"/>
              </a:ext>
            </a:extLst>
          </p:cNvPr>
          <p:cNvCxnSpPr>
            <a:cxnSpLocks/>
            <a:stCxn id="428" idx="2"/>
            <a:endCxn id="417" idx="0"/>
          </p:cNvCxnSpPr>
          <p:nvPr/>
        </p:nvCxnSpPr>
        <p:spPr>
          <a:xfrm>
            <a:off x="8713316" y="4273986"/>
            <a:ext cx="0" cy="360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DA7EB540-8294-7076-502A-F2643D74C5C7}"/>
              </a:ext>
            </a:extLst>
          </p:cNvPr>
          <p:cNvCxnSpPr>
            <a:cxnSpLocks/>
            <a:stCxn id="428" idx="2"/>
            <a:endCxn id="430" idx="0"/>
          </p:cNvCxnSpPr>
          <p:nvPr/>
        </p:nvCxnSpPr>
        <p:spPr>
          <a:xfrm>
            <a:off x="8713316" y="4273986"/>
            <a:ext cx="2810844" cy="35914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70E4E33-96D7-FEE4-4D08-048135F170DE}"/>
              </a:ext>
            </a:extLst>
          </p:cNvPr>
          <p:cNvSpPr/>
          <p:nvPr/>
        </p:nvSpPr>
        <p:spPr>
          <a:xfrm>
            <a:off x="6403492" y="1872664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DE834E-7749-98EE-B1A9-09AD78691959}"/>
              </a:ext>
            </a:extLst>
          </p:cNvPr>
          <p:cNvSpPr/>
          <p:nvPr/>
        </p:nvSpPr>
        <p:spPr>
          <a:xfrm>
            <a:off x="7105178" y="1872664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E8F03B-5DD5-BA72-32CF-96967BB82F1D}"/>
              </a:ext>
            </a:extLst>
          </p:cNvPr>
          <p:cNvSpPr/>
          <p:nvPr/>
        </p:nvSpPr>
        <p:spPr>
          <a:xfrm>
            <a:off x="7806864" y="1872664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3AD84F-4D1B-9510-B29F-27FABA6865BC}"/>
              </a:ext>
            </a:extLst>
          </p:cNvPr>
          <p:cNvSpPr/>
          <p:nvPr/>
        </p:nvSpPr>
        <p:spPr>
          <a:xfrm>
            <a:off x="8508550" y="1872664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FC076C-FC7E-B683-EEE2-FD24353BC23B}"/>
              </a:ext>
            </a:extLst>
          </p:cNvPr>
          <p:cNvSpPr/>
          <p:nvPr/>
        </p:nvSpPr>
        <p:spPr>
          <a:xfrm>
            <a:off x="9210236" y="1872664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B36CA6-E0A3-E4BF-A7DD-327D6FC22844}"/>
              </a:ext>
            </a:extLst>
          </p:cNvPr>
          <p:cNvSpPr/>
          <p:nvPr/>
        </p:nvSpPr>
        <p:spPr>
          <a:xfrm>
            <a:off x="9911922" y="1872664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E9886C-1A1B-0039-394E-0F6B3B585571}"/>
              </a:ext>
            </a:extLst>
          </p:cNvPr>
          <p:cNvSpPr/>
          <p:nvPr/>
        </p:nvSpPr>
        <p:spPr>
          <a:xfrm>
            <a:off x="10613608" y="1872664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B9FAE8-0C74-00CA-FA8D-DB8085C1E134}"/>
              </a:ext>
            </a:extLst>
          </p:cNvPr>
          <p:cNvSpPr/>
          <p:nvPr/>
        </p:nvSpPr>
        <p:spPr>
          <a:xfrm>
            <a:off x="11315296" y="1872664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8E8E80C2-3F9B-BEB2-3D23-A099C558A58C}"/>
              </a:ext>
            </a:extLst>
          </p:cNvPr>
          <p:cNvSpPr/>
          <p:nvPr/>
        </p:nvSpPr>
        <p:spPr>
          <a:xfrm>
            <a:off x="9932399" y="4633126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A04A86E-D03C-DDB6-2DD8-2A0D073D7A38}"/>
              </a:ext>
            </a:extLst>
          </p:cNvPr>
          <p:cNvCxnSpPr>
            <a:cxnSpLocks/>
            <a:stCxn id="423" idx="2"/>
            <a:endCxn id="412" idx="0"/>
          </p:cNvCxnSpPr>
          <p:nvPr/>
        </p:nvCxnSpPr>
        <p:spPr>
          <a:xfrm>
            <a:off x="7312051" y="4268063"/>
            <a:ext cx="0" cy="366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1FA6E7AB-E5E7-93CE-8495-1B2DDBDD36F4}"/>
              </a:ext>
            </a:extLst>
          </p:cNvPr>
          <p:cNvCxnSpPr>
            <a:stCxn id="423" idx="2"/>
            <a:endCxn id="425" idx="0"/>
          </p:cNvCxnSpPr>
          <p:nvPr/>
        </p:nvCxnSpPr>
        <p:spPr>
          <a:xfrm>
            <a:off x="7312051" y="4268063"/>
            <a:ext cx="2810844" cy="3650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Rectangle 411">
            <a:extLst>
              <a:ext uri="{FF2B5EF4-FFF2-40B4-BE49-F238E27FC236}">
                <a16:creationId xmlns:a16="http://schemas.microsoft.com/office/drawing/2014/main" id="{C01B63FB-831C-405A-E5C9-BAE74CE1176F}"/>
              </a:ext>
            </a:extLst>
          </p:cNvPr>
          <p:cNvSpPr/>
          <p:nvPr/>
        </p:nvSpPr>
        <p:spPr>
          <a:xfrm>
            <a:off x="7121555" y="4634281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98CAB27C-547E-746F-9C5A-4A33EA1797AE}"/>
              </a:ext>
            </a:extLst>
          </p:cNvPr>
          <p:cNvCxnSpPr>
            <a:cxnSpLocks/>
          </p:cNvCxnSpPr>
          <p:nvPr/>
        </p:nvCxnSpPr>
        <p:spPr>
          <a:xfrm>
            <a:off x="6190153" y="4122604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11AB0F51-A679-FC2E-91B2-1BB71E66CB68}"/>
              </a:ext>
            </a:extLst>
          </p:cNvPr>
          <p:cNvSpPr/>
          <p:nvPr/>
        </p:nvSpPr>
        <p:spPr>
          <a:xfrm>
            <a:off x="6415094" y="390972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344DB464-A29D-E959-D30D-D1D3F69FF92D}"/>
              </a:ext>
            </a:extLst>
          </p:cNvPr>
          <p:cNvSpPr/>
          <p:nvPr/>
        </p:nvSpPr>
        <p:spPr>
          <a:xfrm>
            <a:off x="7816357" y="390972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045FFA83-55B3-AFDE-3B2F-9829E9547CC3}"/>
              </a:ext>
            </a:extLst>
          </p:cNvPr>
          <p:cNvCxnSpPr>
            <a:cxnSpLocks/>
            <a:stCxn id="420" idx="2"/>
            <a:endCxn id="415" idx="0"/>
          </p:cNvCxnSpPr>
          <p:nvPr/>
        </p:nvCxnSpPr>
        <p:spPr>
          <a:xfrm>
            <a:off x="6605590" y="3539271"/>
            <a:ext cx="1401263" cy="37045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42D93CBC-2645-6F52-5EF0-337F8C63B05E}"/>
              </a:ext>
            </a:extLst>
          </p:cNvPr>
          <p:cNvCxnSpPr>
            <a:cxnSpLocks/>
            <a:stCxn id="420" idx="2"/>
            <a:endCxn id="410" idx="0"/>
          </p:cNvCxnSpPr>
          <p:nvPr/>
        </p:nvCxnSpPr>
        <p:spPr>
          <a:xfrm>
            <a:off x="6605590" y="3539271"/>
            <a:ext cx="0" cy="370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Rectangle 422">
            <a:extLst>
              <a:ext uri="{FF2B5EF4-FFF2-40B4-BE49-F238E27FC236}">
                <a16:creationId xmlns:a16="http://schemas.microsoft.com/office/drawing/2014/main" id="{1C2FA398-54F7-AF29-5999-CC1A0432A555}"/>
              </a:ext>
            </a:extLst>
          </p:cNvPr>
          <p:cNvSpPr/>
          <p:nvPr/>
        </p:nvSpPr>
        <p:spPr>
          <a:xfrm>
            <a:off x="7121555" y="3913967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699B3ACE-DC12-B113-4BF0-DDC5109419E8}"/>
              </a:ext>
            </a:extLst>
          </p:cNvPr>
          <p:cNvSpPr/>
          <p:nvPr/>
        </p:nvSpPr>
        <p:spPr>
          <a:xfrm>
            <a:off x="8522820" y="391989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F5C3B5BF-B854-5BFF-8F8A-86F68A21CF46}"/>
              </a:ext>
            </a:extLst>
          </p:cNvPr>
          <p:cNvCxnSpPr>
            <a:cxnSpLocks/>
            <a:stCxn id="433" idx="2"/>
            <a:endCxn id="428" idx="0"/>
          </p:cNvCxnSpPr>
          <p:nvPr/>
        </p:nvCxnSpPr>
        <p:spPr>
          <a:xfrm>
            <a:off x="7312051" y="3539271"/>
            <a:ext cx="1401265" cy="38061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B23CC2A0-BA3F-C47B-7843-96B4D54C1FFF}"/>
              </a:ext>
            </a:extLst>
          </p:cNvPr>
          <p:cNvCxnSpPr>
            <a:cxnSpLocks/>
            <a:stCxn id="433" idx="2"/>
            <a:endCxn id="423" idx="0"/>
          </p:cNvCxnSpPr>
          <p:nvPr/>
        </p:nvCxnSpPr>
        <p:spPr>
          <a:xfrm>
            <a:off x="7312051" y="3539271"/>
            <a:ext cx="0" cy="374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A54360-AE4D-4F36-03DD-222772984301}"/>
              </a:ext>
            </a:extLst>
          </p:cNvPr>
          <p:cNvSpPr/>
          <p:nvPr/>
        </p:nvSpPr>
        <p:spPr>
          <a:xfrm>
            <a:off x="351550" y="826969"/>
            <a:ext cx="5005792" cy="497541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Distance-Halving Binomial Tree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F833D9-FE9D-5DE8-3D7E-2CC8BF1564ED}"/>
              </a:ext>
            </a:extLst>
          </p:cNvPr>
          <p:cNvSpPr/>
          <p:nvPr/>
        </p:nvSpPr>
        <p:spPr>
          <a:xfrm>
            <a:off x="6489000" y="826969"/>
            <a:ext cx="5133751" cy="497541"/>
          </a:xfrm>
          <a:prstGeom prst="roundRect">
            <a:avLst>
              <a:gd name="adj" fmla="val 4799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Distance-Doubling Binomial Tree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66AE4-6CC6-7621-C375-1A2221072983}"/>
              </a:ext>
            </a:extLst>
          </p:cNvPr>
          <p:cNvSpPr/>
          <p:nvPr/>
        </p:nvSpPr>
        <p:spPr>
          <a:xfrm>
            <a:off x="216473" y="2266684"/>
            <a:ext cx="1844853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F2F36-52BD-C54F-CE95-C8963D6516D0}"/>
              </a:ext>
            </a:extLst>
          </p:cNvPr>
          <p:cNvSpPr/>
          <p:nvPr/>
        </p:nvSpPr>
        <p:spPr>
          <a:xfrm>
            <a:off x="2291551" y="2258586"/>
            <a:ext cx="3259238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15CBC0-9F86-E045-6FC6-2831B90F94B8}"/>
              </a:ext>
            </a:extLst>
          </p:cNvPr>
          <p:cNvSpPr/>
          <p:nvPr/>
        </p:nvSpPr>
        <p:spPr>
          <a:xfrm>
            <a:off x="2804153" y="3233614"/>
            <a:ext cx="153031" cy="187178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FB67F0-E83E-E3D4-F267-D0DBB9B306E7}"/>
              </a:ext>
            </a:extLst>
          </p:cNvPr>
          <p:cNvSpPr/>
          <p:nvPr/>
        </p:nvSpPr>
        <p:spPr>
          <a:xfrm>
            <a:off x="2249687" y="1824567"/>
            <a:ext cx="3327744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F8ED57-C83C-0164-DE0B-94BCDDB294F2}"/>
              </a:ext>
            </a:extLst>
          </p:cNvPr>
          <p:cNvSpPr/>
          <p:nvPr/>
        </p:nvSpPr>
        <p:spPr>
          <a:xfrm>
            <a:off x="6360753" y="1824567"/>
            <a:ext cx="1935368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8063B-A2B7-CC4D-6A7F-20DE10627806}"/>
              </a:ext>
            </a:extLst>
          </p:cNvPr>
          <p:cNvSpPr/>
          <p:nvPr/>
        </p:nvSpPr>
        <p:spPr>
          <a:xfrm>
            <a:off x="6389201" y="2261589"/>
            <a:ext cx="1890164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F48546-FB43-176A-980C-ACEDD0505260}"/>
              </a:ext>
            </a:extLst>
          </p:cNvPr>
          <p:cNvSpPr/>
          <p:nvPr/>
        </p:nvSpPr>
        <p:spPr>
          <a:xfrm>
            <a:off x="8487532" y="2266684"/>
            <a:ext cx="3244140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297BA7-68B0-70EC-D4D0-890959F0B44B}"/>
              </a:ext>
            </a:extLst>
          </p:cNvPr>
          <p:cNvSpPr/>
          <p:nvPr/>
        </p:nvSpPr>
        <p:spPr>
          <a:xfrm>
            <a:off x="8989579" y="2412753"/>
            <a:ext cx="153031" cy="187178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73AD0E-BF15-F1CC-410D-4F6E9328B0AC}"/>
              </a:ext>
            </a:extLst>
          </p:cNvPr>
          <p:cNvSpPr/>
          <p:nvPr/>
        </p:nvSpPr>
        <p:spPr>
          <a:xfrm>
            <a:off x="8988172" y="4699001"/>
            <a:ext cx="153031" cy="38576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E2D9C6-6C49-27FC-9DD1-D0C5A59EBB99}"/>
              </a:ext>
            </a:extLst>
          </p:cNvPr>
          <p:cNvSpPr/>
          <p:nvPr/>
        </p:nvSpPr>
        <p:spPr>
          <a:xfrm>
            <a:off x="8440546" y="1824567"/>
            <a:ext cx="3321725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F7D7DF-44DC-1BE4-7553-E6AFC604A5E2}"/>
              </a:ext>
            </a:extLst>
          </p:cNvPr>
          <p:cNvCxnSpPr>
            <a:cxnSpLocks/>
            <a:stCxn id="29" idx="1"/>
            <a:endCxn id="403" idx="3"/>
          </p:cNvCxnSpPr>
          <p:nvPr/>
        </p:nvCxnSpPr>
        <p:spPr>
          <a:xfrm flipH="1">
            <a:off x="2092586" y="3445497"/>
            <a:ext cx="157101" cy="4049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FEB57F-E288-AE29-6935-C8DF7C4F3712}"/>
              </a:ext>
            </a:extLst>
          </p:cNvPr>
          <p:cNvCxnSpPr>
            <a:cxnSpLocks/>
            <a:stCxn id="30" idx="3"/>
            <a:endCxn id="2" idx="1"/>
          </p:cNvCxnSpPr>
          <p:nvPr/>
        </p:nvCxnSpPr>
        <p:spPr>
          <a:xfrm>
            <a:off x="8296121" y="3445497"/>
            <a:ext cx="144425" cy="0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4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8"/>
    </mc:Choice>
    <mc:Fallback xmlns="">
      <p:transition spd="slow" advTm="355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AE49E6CD-F8B6-8B08-C17F-4906C292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0211C1D2-1E5E-A9EC-698C-0D775AE0CD1D}"/>
              </a:ext>
            </a:extLst>
          </p:cNvPr>
          <p:cNvCxnSpPr>
            <a:cxnSpLocks/>
            <a:stCxn id="392" idx="2"/>
            <a:endCxn id="389" idx="0"/>
          </p:cNvCxnSpPr>
          <p:nvPr/>
        </p:nvCxnSpPr>
        <p:spPr>
          <a:xfrm>
            <a:off x="415438" y="2765536"/>
            <a:ext cx="2810844" cy="36337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835D2CD2-A7DF-BF3F-5307-A03F96FD17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it-IT" sz="3600" dirty="0">
                <a:latin typeface="Century Gothic" panose="020B0502020202020204" pitchFamily="34" charset="0"/>
              </a:rPr>
              <a:t>Motivation: Why not Hierarchical Approaches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29186-04AC-BE55-427B-891292244B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6</a:t>
            </a:fld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C1C06D29-4DEB-0FD7-71DA-633DE1DFAA9A}"/>
              </a:ext>
            </a:extLst>
          </p:cNvPr>
          <p:cNvCxnSpPr>
            <a:cxnSpLocks/>
          </p:cNvCxnSpPr>
          <p:nvPr/>
        </p:nvCxnSpPr>
        <p:spPr>
          <a:xfrm>
            <a:off x="1" y="4094395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2ECF97F3-28AF-0566-0E47-7C80B2D5A4ED}"/>
              </a:ext>
            </a:extLst>
          </p:cNvPr>
          <p:cNvCxnSpPr>
            <a:cxnSpLocks/>
          </p:cNvCxnSpPr>
          <p:nvPr/>
        </p:nvCxnSpPr>
        <p:spPr>
          <a:xfrm>
            <a:off x="6110" y="3330728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ctangle 364">
            <a:extLst>
              <a:ext uri="{FF2B5EF4-FFF2-40B4-BE49-F238E27FC236}">
                <a16:creationId xmlns:a16="http://schemas.microsoft.com/office/drawing/2014/main" id="{9E4E6F51-FB48-0754-053B-FCE204A142AE}"/>
              </a:ext>
            </a:extLst>
          </p:cNvPr>
          <p:cNvSpPr/>
          <p:nvPr/>
        </p:nvSpPr>
        <p:spPr>
          <a:xfrm>
            <a:off x="224942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6D287040-34EA-8441-2947-B8C5EBECF44A}"/>
              </a:ext>
            </a:extLst>
          </p:cNvPr>
          <p:cNvCxnSpPr>
            <a:cxnSpLocks/>
          </p:cNvCxnSpPr>
          <p:nvPr/>
        </p:nvCxnSpPr>
        <p:spPr>
          <a:xfrm>
            <a:off x="1" y="4823464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6897EF7-3706-E5C3-30E2-AB41B96EF7C1}"/>
              </a:ext>
            </a:extLst>
          </p:cNvPr>
          <p:cNvSpPr/>
          <p:nvPr/>
        </p:nvSpPr>
        <p:spPr>
          <a:xfrm>
            <a:off x="224942" y="4632968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DB5BF968-93B6-D48D-CE85-DA8BC11401D8}"/>
              </a:ext>
            </a:extLst>
          </p:cNvPr>
          <p:cNvSpPr/>
          <p:nvPr/>
        </p:nvSpPr>
        <p:spPr>
          <a:xfrm>
            <a:off x="931403" y="4632968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B6D85B9C-1C88-8344-6ECF-4AF618BD063E}"/>
              </a:ext>
            </a:extLst>
          </p:cNvPr>
          <p:cNvCxnSpPr>
            <a:stCxn id="365" idx="2"/>
            <a:endCxn id="366" idx="0"/>
          </p:cNvCxnSpPr>
          <p:nvPr/>
        </p:nvCxnSpPr>
        <p:spPr>
          <a:xfrm>
            <a:off x="415438" y="426251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9F83E956-51CD-06FB-2DF0-FA32D543EECB}"/>
              </a:ext>
            </a:extLst>
          </p:cNvPr>
          <p:cNvCxnSpPr>
            <a:stCxn id="365" idx="2"/>
            <a:endCxn id="367" idx="0"/>
          </p:cNvCxnSpPr>
          <p:nvPr/>
        </p:nvCxnSpPr>
        <p:spPr>
          <a:xfrm>
            <a:off x="415438" y="4262512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Rectangle 370">
            <a:extLst>
              <a:ext uri="{FF2B5EF4-FFF2-40B4-BE49-F238E27FC236}">
                <a16:creationId xmlns:a16="http://schemas.microsoft.com/office/drawing/2014/main" id="{EED5D9FA-DB5D-CF83-A9B3-90B8424F0E80}"/>
              </a:ext>
            </a:extLst>
          </p:cNvPr>
          <p:cNvSpPr/>
          <p:nvPr/>
        </p:nvSpPr>
        <p:spPr>
          <a:xfrm>
            <a:off x="1626205" y="388152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8C5B8802-EE34-E2BD-82B6-0AB1A1D3B4F0}"/>
              </a:ext>
            </a:extLst>
          </p:cNvPr>
          <p:cNvSpPr/>
          <p:nvPr/>
        </p:nvSpPr>
        <p:spPr>
          <a:xfrm>
            <a:off x="1626205" y="463296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02E872E5-B6FA-5658-696F-0D8542AC7FA4}"/>
              </a:ext>
            </a:extLst>
          </p:cNvPr>
          <p:cNvSpPr/>
          <p:nvPr/>
        </p:nvSpPr>
        <p:spPr>
          <a:xfrm>
            <a:off x="2332668" y="463296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B2FE035-94B2-E8B6-0C31-4F18319F5CFB}"/>
              </a:ext>
            </a:extLst>
          </p:cNvPr>
          <p:cNvCxnSpPr>
            <a:stCxn id="371" idx="2"/>
            <a:endCxn id="372" idx="0"/>
          </p:cNvCxnSpPr>
          <p:nvPr/>
        </p:nvCxnSpPr>
        <p:spPr>
          <a:xfrm>
            <a:off x="1816701" y="426251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5AA6E38B-60E2-44A6-C0F7-1C2B703A4B6F}"/>
              </a:ext>
            </a:extLst>
          </p:cNvPr>
          <p:cNvCxnSpPr>
            <a:stCxn id="371" idx="2"/>
            <a:endCxn id="373" idx="0"/>
          </p:cNvCxnSpPr>
          <p:nvPr/>
        </p:nvCxnSpPr>
        <p:spPr>
          <a:xfrm>
            <a:off x="1816701" y="4262512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32607D9A-3838-A866-6598-4606FEF711A4}"/>
              </a:ext>
            </a:extLst>
          </p:cNvPr>
          <p:cNvSpPr/>
          <p:nvPr/>
        </p:nvSpPr>
        <p:spPr>
          <a:xfrm>
            <a:off x="224942" y="313007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54AE088F-C395-E026-248C-7F8375FC43FB}"/>
              </a:ext>
            </a:extLst>
          </p:cNvPr>
          <p:cNvCxnSpPr>
            <a:cxnSpLocks/>
            <a:stCxn id="376" idx="2"/>
            <a:endCxn id="371" idx="0"/>
          </p:cNvCxnSpPr>
          <p:nvPr/>
        </p:nvCxnSpPr>
        <p:spPr>
          <a:xfrm>
            <a:off x="415438" y="3511062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C276E474-258C-A36E-6846-7FE58652C633}"/>
              </a:ext>
            </a:extLst>
          </p:cNvPr>
          <p:cNvCxnSpPr>
            <a:cxnSpLocks/>
            <a:stCxn id="376" idx="2"/>
            <a:endCxn id="365" idx="0"/>
          </p:cNvCxnSpPr>
          <p:nvPr/>
        </p:nvCxnSpPr>
        <p:spPr>
          <a:xfrm>
            <a:off x="415438" y="3511062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B546C99-D150-79BB-0938-8E4B8682B1E9}"/>
              </a:ext>
            </a:extLst>
          </p:cNvPr>
          <p:cNvSpPr/>
          <p:nvPr/>
        </p:nvSpPr>
        <p:spPr>
          <a:xfrm>
            <a:off x="3035786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D3D01FF4-7325-3591-4975-73CD890F2E44}"/>
              </a:ext>
            </a:extLst>
          </p:cNvPr>
          <p:cNvSpPr/>
          <p:nvPr/>
        </p:nvSpPr>
        <p:spPr>
          <a:xfrm>
            <a:off x="3035786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A26BB363-A40B-FC9C-EF34-B04AE203A970}"/>
              </a:ext>
            </a:extLst>
          </p:cNvPr>
          <p:cNvSpPr/>
          <p:nvPr/>
        </p:nvSpPr>
        <p:spPr>
          <a:xfrm>
            <a:off x="3742247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5C8AE149-0039-31D6-5C6F-9E05EBC1CCF6}"/>
              </a:ext>
            </a:extLst>
          </p:cNvPr>
          <p:cNvCxnSpPr>
            <a:stCxn id="379" idx="2"/>
            <a:endCxn id="380" idx="0"/>
          </p:cNvCxnSpPr>
          <p:nvPr/>
        </p:nvCxnSpPr>
        <p:spPr>
          <a:xfrm>
            <a:off x="3226282" y="426135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>
            <a:extLst>
              <a:ext uri="{FF2B5EF4-FFF2-40B4-BE49-F238E27FC236}">
                <a16:creationId xmlns:a16="http://schemas.microsoft.com/office/drawing/2014/main" id="{11762BE2-7051-8C4E-AA44-996D436F5C8A}"/>
              </a:ext>
            </a:extLst>
          </p:cNvPr>
          <p:cNvCxnSpPr>
            <a:stCxn id="379" idx="2"/>
            <a:endCxn id="381" idx="0"/>
          </p:cNvCxnSpPr>
          <p:nvPr/>
        </p:nvCxnSpPr>
        <p:spPr>
          <a:xfrm>
            <a:off x="3226282" y="4261356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B3B191A8-41E8-56F4-0137-880D0BCB942E}"/>
              </a:ext>
            </a:extLst>
          </p:cNvPr>
          <p:cNvSpPr/>
          <p:nvPr/>
        </p:nvSpPr>
        <p:spPr>
          <a:xfrm>
            <a:off x="4437050" y="388036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23387867-0724-D162-84CD-D7F58C10FD41}"/>
              </a:ext>
            </a:extLst>
          </p:cNvPr>
          <p:cNvSpPr/>
          <p:nvPr/>
        </p:nvSpPr>
        <p:spPr>
          <a:xfrm>
            <a:off x="4437050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AC3349C9-5FC7-F069-E515-11A94CDC58AF}"/>
              </a:ext>
            </a:extLst>
          </p:cNvPr>
          <p:cNvSpPr/>
          <p:nvPr/>
        </p:nvSpPr>
        <p:spPr>
          <a:xfrm>
            <a:off x="5143512" y="463181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86142710-217A-63C8-C0A1-78F4F0641683}"/>
              </a:ext>
            </a:extLst>
          </p:cNvPr>
          <p:cNvCxnSpPr>
            <a:stCxn id="384" idx="2"/>
            <a:endCxn id="385" idx="0"/>
          </p:cNvCxnSpPr>
          <p:nvPr/>
        </p:nvCxnSpPr>
        <p:spPr>
          <a:xfrm>
            <a:off x="4627546" y="426135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B78A7AB5-E5AE-06BF-6ED8-8C5EC6431D8E}"/>
              </a:ext>
            </a:extLst>
          </p:cNvPr>
          <p:cNvCxnSpPr>
            <a:stCxn id="384" idx="2"/>
            <a:endCxn id="386" idx="0"/>
          </p:cNvCxnSpPr>
          <p:nvPr/>
        </p:nvCxnSpPr>
        <p:spPr>
          <a:xfrm>
            <a:off x="4627546" y="4261356"/>
            <a:ext cx="706462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Rectangle 388">
            <a:extLst>
              <a:ext uri="{FF2B5EF4-FFF2-40B4-BE49-F238E27FC236}">
                <a16:creationId xmlns:a16="http://schemas.microsoft.com/office/drawing/2014/main" id="{F2B0CD6D-8D8D-CCC2-045B-BED1D2093050}"/>
              </a:ext>
            </a:extLst>
          </p:cNvPr>
          <p:cNvSpPr/>
          <p:nvPr/>
        </p:nvSpPr>
        <p:spPr>
          <a:xfrm>
            <a:off x="3035786" y="3128915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0CB2A6B1-7CC2-88E6-5ABD-F0A61057EA86}"/>
              </a:ext>
            </a:extLst>
          </p:cNvPr>
          <p:cNvCxnSpPr>
            <a:cxnSpLocks/>
            <a:stCxn id="389" idx="2"/>
            <a:endCxn id="384" idx="0"/>
          </p:cNvCxnSpPr>
          <p:nvPr/>
        </p:nvCxnSpPr>
        <p:spPr>
          <a:xfrm>
            <a:off x="3226282" y="3509906"/>
            <a:ext cx="1401263" cy="37045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282DC8BF-C21B-6D88-CE8E-E98C9D0CFB03}"/>
              </a:ext>
            </a:extLst>
          </p:cNvPr>
          <p:cNvCxnSpPr>
            <a:cxnSpLocks/>
            <a:stCxn id="389" idx="2"/>
            <a:endCxn id="379" idx="0"/>
          </p:cNvCxnSpPr>
          <p:nvPr/>
        </p:nvCxnSpPr>
        <p:spPr>
          <a:xfrm>
            <a:off x="3226282" y="3509906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>
            <a:extLst>
              <a:ext uri="{FF2B5EF4-FFF2-40B4-BE49-F238E27FC236}">
                <a16:creationId xmlns:a16="http://schemas.microsoft.com/office/drawing/2014/main" id="{9B7A435B-1D81-9FF6-0DE9-BF9771D4764C}"/>
              </a:ext>
            </a:extLst>
          </p:cNvPr>
          <p:cNvSpPr/>
          <p:nvPr/>
        </p:nvSpPr>
        <p:spPr>
          <a:xfrm>
            <a:off x="224942" y="2384544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CE9C9B1E-D36F-AF37-EDA9-179B5DC432EC}"/>
              </a:ext>
            </a:extLst>
          </p:cNvPr>
          <p:cNvCxnSpPr>
            <a:cxnSpLocks/>
            <a:stCxn id="392" idx="2"/>
            <a:endCxn id="376" idx="0"/>
          </p:cNvCxnSpPr>
          <p:nvPr/>
        </p:nvCxnSpPr>
        <p:spPr>
          <a:xfrm>
            <a:off x="415438" y="2765536"/>
            <a:ext cx="0" cy="36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Oval 394">
            <a:extLst>
              <a:ext uri="{FF2B5EF4-FFF2-40B4-BE49-F238E27FC236}">
                <a16:creationId xmlns:a16="http://schemas.microsoft.com/office/drawing/2014/main" id="{5426D9E6-FF1D-F071-AABF-DC8E46FC0E18}"/>
              </a:ext>
            </a:extLst>
          </p:cNvPr>
          <p:cNvSpPr/>
          <p:nvPr/>
        </p:nvSpPr>
        <p:spPr>
          <a:xfrm>
            <a:off x="224942" y="1871110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68E604A4-C40D-2207-D93E-4F30C4A0B721}"/>
              </a:ext>
            </a:extLst>
          </p:cNvPr>
          <p:cNvSpPr/>
          <p:nvPr/>
        </p:nvSpPr>
        <p:spPr>
          <a:xfrm>
            <a:off x="926628" y="1871110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74D46FC4-41FC-2BDE-2FCB-BC825F9490DC}"/>
              </a:ext>
            </a:extLst>
          </p:cNvPr>
          <p:cNvSpPr/>
          <p:nvPr/>
        </p:nvSpPr>
        <p:spPr>
          <a:xfrm>
            <a:off x="1628314" y="1871110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C64DD3C0-AC4F-38D7-79B2-E974518C7324}"/>
              </a:ext>
            </a:extLst>
          </p:cNvPr>
          <p:cNvSpPr/>
          <p:nvPr/>
        </p:nvSpPr>
        <p:spPr>
          <a:xfrm>
            <a:off x="2330000" y="1871110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C8CAF03F-B184-CEFC-64D0-F4846CDDAC63}"/>
              </a:ext>
            </a:extLst>
          </p:cNvPr>
          <p:cNvSpPr/>
          <p:nvPr/>
        </p:nvSpPr>
        <p:spPr>
          <a:xfrm>
            <a:off x="3031686" y="1871110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447EC7CA-FE20-CBD2-2E41-5968CDDEAFE5}"/>
              </a:ext>
            </a:extLst>
          </p:cNvPr>
          <p:cNvSpPr/>
          <p:nvPr/>
        </p:nvSpPr>
        <p:spPr>
          <a:xfrm>
            <a:off x="3733372" y="1871110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6F2A2ED0-B7F6-AA78-4C67-5581FCE10EDD}"/>
              </a:ext>
            </a:extLst>
          </p:cNvPr>
          <p:cNvSpPr/>
          <p:nvPr/>
        </p:nvSpPr>
        <p:spPr>
          <a:xfrm>
            <a:off x="4435058" y="1871110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A5F0D2D8-C1B6-1C5C-4F4D-AC553E194D7A}"/>
              </a:ext>
            </a:extLst>
          </p:cNvPr>
          <p:cNvSpPr/>
          <p:nvPr/>
        </p:nvSpPr>
        <p:spPr>
          <a:xfrm>
            <a:off x="5136746" y="1871110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C0F50924-EBDD-02D1-314A-084517AEB93D}"/>
              </a:ext>
            </a:extLst>
          </p:cNvPr>
          <p:cNvSpPr/>
          <p:nvPr/>
        </p:nvSpPr>
        <p:spPr>
          <a:xfrm>
            <a:off x="180821" y="1828616"/>
            <a:ext cx="4701378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9C471FDB-28F0-826E-DD6E-0EE908EF2F4A}"/>
              </a:ext>
            </a:extLst>
          </p:cNvPr>
          <p:cNvSpPr/>
          <p:nvPr/>
        </p:nvSpPr>
        <p:spPr>
          <a:xfrm>
            <a:off x="6415094" y="2412753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8CE536A3-83C4-51F1-5405-546131B86F20}"/>
              </a:ext>
            </a:extLst>
          </p:cNvPr>
          <p:cNvCxnSpPr>
            <a:cxnSpLocks/>
          </p:cNvCxnSpPr>
          <p:nvPr/>
        </p:nvCxnSpPr>
        <p:spPr>
          <a:xfrm>
            <a:off x="6196262" y="3358937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Rectangle 419">
            <a:extLst>
              <a:ext uri="{FF2B5EF4-FFF2-40B4-BE49-F238E27FC236}">
                <a16:creationId xmlns:a16="http://schemas.microsoft.com/office/drawing/2014/main" id="{830B58B0-183B-E133-4275-34A15AD10F49}"/>
              </a:ext>
            </a:extLst>
          </p:cNvPr>
          <p:cNvSpPr/>
          <p:nvPr/>
        </p:nvSpPr>
        <p:spPr>
          <a:xfrm>
            <a:off x="6415094" y="315827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7EE69516-5A6B-465A-AB51-615664D10595}"/>
              </a:ext>
            </a:extLst>
          </p:cNvPr>
          <p:cNvSpPr/>
          <p:nvPr/>
        </p:nvSpPr>
        <p:spPr>
          <a:xfrm>
            <a:off x="7121555" y="315827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61DBF026-4DCF-1874-4FC6-8D9DD20386B8}"/>
              </a:ext>
            </a:extLst>
          </p:cNvPr>
          <p:cNvCxnSpPr>
            <a:cxnSpLocks/>
            <a:stCxn id="436" idx="2"/>
            <a:endCxn id="433" idx="0"/>
          </p:cNvCxnSpPr>
          <p:nvPr/>
        </p:nvCxnSpPr>
        <p:spPr>
          <a:xfrm>
            <a:off x="6605590" y="2793745"/>
            <a:ext cx="706461" cy="3645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3271780-C80D-CA78-A21A-6F0EB4FDAB78}"/>
              </a:ext>
            </a:extLst>
          </p:cNvPr>
          <p:cNvCxnSpPr>
            <a:cxnSpLocks/>
            <a:stCxn id="436" idx="2"/>
            <a:endCxn id="420" idx="0"/>
          </p:cNvCxnSpPr>
          <p:nvPr/>
        </p:nvCxnSpPr>
        <p:spPr>
          <a:xfrm>
            <a:off x="6605590" y="2793745"/>
            <a:ext cx="0" cy="36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5FA3D630-1410-B7CC-2E50-CB2B2D79BA94}"/>
              </a:ext>
            </a:extLst>
          </p:cNvPr>
          <p:cNvCxnSpPr>
            <a:stCxn id="410" idx="2"/>
            <a:endCxn id="411" idx="0"/>
          </p:cNvCxnSpPr>
          <p:nvPr/>
        </p:nvCxnSpPr>
        <p:spPr>
          <a:xfrm>
            <a:off x="6605590" y="4263825"/>
            <a:ext cx="0" cy="370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75297F-DA14-8E78-F13E-187ABA632B44}"/>
              </a:ext>
            </a:extLst>
          </p:cNvPr>
          <p:cNvGrpSpPr/>
          <p:nvPr/>
        </p:nvGrpSpPr>
        <p:grpSpPr>
          <a:xfrm>
            <a:off x="6190153" y="4263825"/>
            <a:ext cx="5708891" cy="751448"/>
            <a:chOff x="6190153" y="4290721"/>
            <a:chExt cx="5708891" cy="751448"/>
          </a:xfrm>
        </p:grpSpPr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964D2027-53E9-04B7-807C-44DAF6B41CC3}"/>
                </a:ext>
              </a:extLst>
            </p:cNvPr>
            <p:cNvCxnSpPr>
              <a:cxnSpLocks/>
            </p:cNvCxnSpPr>
            <p:nvPr/>
          </p:nvCxnSpPr>
          <p:spPr>
            <a:xfrm>
              <a:off x="6190153" y="4851673"/>
              <a:ext cx="57088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31D8FC99-E9BA-F218-EC86-26C88F571206}"/>
                </a:ext>
              </a:extLst>
            </p:cNvPr>
            <p:cNvSpPr/>
            <p:nvPr/>
          </p:nvSpPr>
          <p:spPr>
            <a:xfrm>
              <a:off x="6415094" y="4661177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9862E3C0-BDA3-7BA2-1111-8F15B740B084}"/>
                </a:ext>
              </a:extLst>
            </p:cNvPr>
            <p:cNvSpPr/>
            <p:nvPr/>
          </p:nvSpPr>
          <p:spPr>
            <a:xfrm>
              <a:off x="9225938" y="4660022"/>
              <a:ext cx="380992" cy="380992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97246F07-8260-107B-FEEB-E22BE131B6B4}"/>
                </a:ext>
              </a:extLst>
            </p:cNvPr>
            <p:cNvCxnSpPr>
              <a:cxnSpLocks/>
              <a:stCxn id="410" idx="2"/>
              <a:endCxn id="424" idx="0"/>
            </p:cNvCxnSpPr>
            <p:nvPr/>
          </p:nvCxnSpPr>
          <p:spPr>
            <a:xfrm>
              <a:off x="6605590" y="4290721"/>
              <a:ext cx="2810844" cy="36930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6" name="Rectangle 415">
            <a:extLst>
              <a:ext uri="{FF2B5EF4-FFF2-40B4-BE49-F238E27FC236}">
                <a16:creationId xmlns:a16="http://schemas.microsoft.com/office/drawing/2014/main" id="{3F52D402-1F49-ADC2-581A-4BB79B728A4D}"/>
              </a:ext>
            </a:extLst>
          </p:cNvPr>
          <p:cNvSpPr/>
          <p:nvPr/>
        </p:nvSpPr>
        <p:spPr>
          <a:xfrm>
            <a:off x="7816357" y="4634282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88DE614F-F14F-6AAB-086E-442EB1B2A2C6}"/>
              </a:ext>
            </a:extLst>
          </p:cNvPr>
          <p:cNvCxnSpPr>
            <a:stCxn id="415" idx="2"/>
            <a:endCxn id="416" idx="0"/>
          </p:cNvCxnSpPr>
          <p:nvPr/>
        </p:nvCxnSpPr>
        <p:spPr>
          <a:xfrm>
            <a:off x="8006853" y="4263825"/>
            <a:ext cx="0" cy="370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Rectangle 428">
            <a:extLst>
              <a:ext uri="{FF2B5EF4-FFF2-40B4-BE49-F238E27FC236}">
                <a16:creationId xmlns:a16="http://schemas.microsoft.com/office/drawing/2014/main" id="{0D969841-6C11-5B9E-F45A-3400214C32C9}"/>
              </a:ext>
            </a:extLst>
          </p:cNvPr>
          <p:cNvSpPr/>
          <p:nvPr/>
        </p:nvSpPr>
        <p:spPr>
          <a:xfrm>
            <a:off x="10627202" y="4633126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id="{92C2E8EC-75C2-484C-62FA-9F39F271D2FC}"/>
              </a:ext>
            </a:extLst>
          </p:cNvPr>
          <p:cNvCxnSpPr>
            <a:cxnSpLocks/>
            <a:stCxn id="415" idx="2"/>
            <a:endCxn id="429" idx="0"/>
          </p:cNvCxnSpPr>
          <p:nvPr/>
        </p:nvCxnSpPr>
        <p:spPr>
          <a:xfrm>
            <a:off x="8006853" y="4263825"/>
            <a:ext cx="2810845" cy="36930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Rectangle 416">
            <a:extLst>
              <a:ext uri="{FF2B5EF4-FFF2-40B4-BE49-F238E27FC236}">
                <a16:creationId xmlns:a16="http://schemas.microsoft.com/office/drawing/2014/main" id="{C0AED9AB-397C-0A61-C8E7-0AA234206D41}"/>
              </a:ext>
            </a:extLst>
          </p:cNvPr>
          <p:cNvSpPr/>
          <p:nvPr/>
        </p:nvSpPr>
        <p:spPr>
          <a:xfrm>
            <a:off x="8522820" y="4634282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F32AF102-856B-9246-2150-8F05A4AE0877}"/>
              </a:ext>
            </a:extLst>
          </p:cNvPr>
          <p:cNvSpPr/>
          <p:nvPr/>
        </p:nvSpPr>
        <p:spPr>
          <a:xfrm>
            <a:off x="11333664" y="4633126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DC2D7452-FA0A-1962-F71D-E5E2552D867B}"/>
              </a:ext>
            </a:extLst>
          </p:cNvPr>
          <p:cNvCxnSpPr>
            <a:cxnSpLocks/>
            <a:stCxn id="428" idx="2"/>
            <a:endCxn id="417" idx="0"/>
          </p:cNvCxnSpPr>
          <p:nvPr/>
        </p:nvCxnSpPr>
        <p:spPr>
          <a:xfrm>
            <a:off x="8713316" y="4273986"/>
            <a:ext cx="0" cy="360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F646F26A-4724-A657-4694-5D60EAA97B90}"/>
              </a:ext>
            </a:extLst>
          </p:cNvPr>
          <p:cNvCxnSpPr>
            <a:cxnSpLocks/>
            <a:stCxn id="428" idx="2"/>
            <a:endCxn id="430" idx="0"/>
          </p:cNvCxnSpPr>
          <p:nvPr/>
        </p:nvCxnSpPr>
        <p:spPr>
          <a:xfrm>
            <a:off x="8713316" y="4273986"/>
            <a:ext cx="2810844" cy="35914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A1FAD85-BE9B-4765-EB9C-A44AFB8DB5EF}"/>
              </a:ext>
            </a:extLst>
          </p:cNvPr>
          <p:cNvSpPr/>
          <p:nvPr/>
        </p:nvSpPr>
        <p:spPr>
          <a:xfrm>
            <a:off x="6403492" y="1872664"/>
            <a:ext cx="379891" cy="379891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8ACA4A-C229-D0AF-FFD1-360DA716BDC9}"/>
              </a:ext>
            </a:extLst>
          </p:cNvPr>
          <p:cNvSpPr/>
          <p:nvPr/>
        </p:nvSpPr>
        <p:spPr>
          <a:xfrm>
            <a:off x="7105178" y="1872664"/>
            <a:ext cx="379891" cy="379891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43C699-ABE9-FCB0-DF33-B53D17D801C0}"/>
              </a:ext>
            </a:extLst>
          </p:cNvPr>
          <p:cNvSpPr/>
          <p:nvPr/>
        </p:nvSpPr>
        <p:spPr>
          <a:xfrm>
            <a:off x="7806864" y="1872664"/>
            <a:ext cx="379891" cy="379891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A8C5EC-A88B-4994-C1C8-4C30A3E7CF6F}"/>
              </a:ext>
            </a:extLst>
          </p:cNvPr>
          <p:cNvSpPr/>
          <p:nvPr/>
        </p:nvSpPr>
        <p:spPr>
          <a:xfrm>
            <a:off x="8508550" y="1872664"/>
            <a:ext cx="379891" cy="379891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A4DD21-5686-053B-5C30-2735F0EE4B0E}"/>
              </a:ext>
            </a:extLst>
          </p:cNvPr>
          <p:cNvSpPr/>
          <p:nvPr/>
        </p:nvSpPr>
        <p:spPr>
          <a:xfrm>
            <a:off x="9210236" y="1872664"/>
            <a:ext cx="379891" cy="379891"/>
          </a:xfrm>
          <a:prstGeom prst="ellipse">
            <a:avLst/>
          </a:prstGeom>
          <a:solidFill>
            <a:srgbClr val="8172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4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CBA86A-8EA9-D7D3-BE6C-59F7DC0CBDE1}"/>
              </a:ext>
            </a:extLst>
          </p:cNvPr>
          <p:cNvSpPr/>
          <p:nvPr/>
        </p:nvSpPr>
        <p:spPr>
          <a:xfrm>
            <a:off x="9911922" y="1872664"/>
            <a:ext cx="379891" cy="379891"/>
          </a:xfrm>
          <a:prstGeom prst="ellipse">
            <a:avLst/>
          </a:prstGeom>
          <a:solidFill>
            <a:srgbClr val="9378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C6A4FD-64E4-D02A-85CD-BB4EE6077423}"/>
              </a:ext>
            </a:extLst>
          </p:cNvPr>
          <p:cNvSpPr/>
          <p:nvPr/>
        </p:nvSpPr>
        <p:spPr>
          <a:xfrm>
            <a:off x="10613608" y="1872664"/>
            <a:ext cx="379891" cy="379891"/>
          </a:xfrm>
          <a:prstGeom prst="ellipse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6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F19753-FA9E-542B-E526-1AD4E910264D}"/>
              </a:ext>
            </a:extLst>
          </p:cNvPr>
          <p:cNvSpPr/>
          <p:nvPr/>
        </p:nvSpPr>
        <p:spPr>
          <a:xfrm>
            <a:off x="11315296" y="1872664"/>
            <a:ext cx="379891" cy="379891"/>
          </a:xfrm>
          <a:prstGeom prst="ellipse">
            <a:avLst/>
          </a:prstGeom>
          <a:solidFill>
            <a:srgbClr val="CCB9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7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A4E23B2A-F18C-A5B9-7EA3-8BC50A51EC03}"/>
              </a:ext>
            </a:extLst>
          </p:cNvPr>
          <p:cNvSpPr/>
          <p:nvPr/>
        </p:nvSpPr>
        <p:spPr>
          <a:xfrm>
            <a:off x="9932399" y="4633126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114490E-85DF-7DC6-8331-5BD15CB00446}"/>
              </a:ext>
            </a:extLst>
          </p:cNvPr>
          <p:cNvCxnSpPr>
            <a:cxnSpLocks/>
            <a:stCxn id="423" idx="2"/>
            <a:endCxn id="412" idx="0"/>
          </p:cNvCxnSpPr>
          <p:nvPr/>
        </p:nvCxnSpPr>
        <p:spPr>
          <a:xfrm>
            <a:off x="7312051" y="4268063"/>
            <a:ext cx="0" cy="366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59375B8C-F1BD-8418-9A30-46BF474EB412}"/>
              </a:ext>
            </a:extLst>
          </p:cNvPr>
          <p:cNvCxnSpPr>
            <a:stCxn id="423" idx="2"/>
            <a:endCxn id="425" idx="0"/>
          </p:cNvCxnSpPr>
          <p:nvPr/>
        </p:nvCxnSpPr>
        <p:spPr>
          <a:xfrm>
            <a:off x="7312051" y="4268063"/>
            <a:ext cx="2810844" cy="3650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Rectangle 411">
            <a:extLst>
              <a:ext uri="{FF2B5EF4-FFF2-40B4-BE49-F238E27FC236}">
                <a16:creationId xmlns:a16="http://schemas.microsoft.com/office/drawing/2014/main" id="{D6750EDE-2761-FA6A-504E-202DBB0AEC50}"/>
              </a:ext>
            </a:extLst>
          </p:cNvPr>
          <p:cNvSpPr/>
          <p:nvPr/>
        </p:nvSpPr>
        <p:spPr>
          <a:xfrm>
            <a:off x="7121555" y="4634281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BF266B00-1FB5-FC54-FB44-127025EC91FC}"/>
              </a:ext>
            </a:extLst>
          </p:cNvPr>
          <p:cNvCxnSpPr>
            <a:cxnSpLocks/>
          </p:cNvCxnSpPr>
          <p:nvPr/>
        </p:nvCxnSpPr>
        <p:spPr>
          <a:xfrm>
            <a:off x="6190153" y="4122604"/>
            <a:ext cx="57088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ctangle 409">
            <a:extLst>
              <a:ext uri="{FF2B5EF4-FFF2-40B4-BE49-F238E27FC236}">
                <a16:creationId xmlns:a16="http://schemas.microsoft.com/office/drawing/2014/main" id="{E845C1D4-C2CD-552C-F204-8FDD3EEE0B44}"/>
              </a:ext>
            </a:extLst>
          </p:cNvPr>
          <p:cNvSpPr/>
          <p:nvPr/>
        </p:nvSpPr>
        <p:spPr>
          <a:xfrm>
            <a:off x="6415094" y="390972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505BDD91-4102-5270-7F98-CE3B134876A4}"/>
              </a:ext>
            </a:extLst>
          </p:cNvPr>
          <p:cNvSpPr/>
          <p:nvPr/>
        </p:nvSpPr>
        <p:spPr>
          <a:xfrm>
            <a:off x="7816357" y="3909729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040262E6-9260-4CF5-BDFE-FF94A28DE977}"/>
              </a:ext>
            </a:extLst>
          </p:cNvPr>
          <p:cNvCxnSpPr>
            <a:cxnSpLocks/>
            <a:stCxn id="420" idx="2"/>
            <a:endCxn id="415" idx="0"/>
          </p:cNvCxnSpPr>
          <p:nvPr/>
        </p:nvCxnSpPr>
        <p:spPr>
          <a:xfrm>
            <a:off x="6605590" y="3539271"/>
            <a:ext cx="1401263" cy="37045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5D4C254B-053F-5DD4-B760-3C31E44F4D49}"/>
              </a:ext>
            </a:extLst>
          </p:cNvPr>
          <p:cNvCxnSpPr>
            <a:cxnSpLocks/>
            <a:stCxn id="420" idx="2"/>
            <a:endCxn id="410" idx="0"/>
          </p:cNvCxnSpPr>
          <p:nvPr/>
        </p:nvCxnSpPr>
        <p:spPr>
          <a:xfrm>
            <a:off x="6605590" y="3539271"/>
            <a:ext cx="0" cy="370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Rectangle 422">
            <a:extLst>
              <a:ext uri="{FF2B5EF4-FFF2-40B4-BE49-F238E27FC236}">
                <a16:creationId xmlns:a16="http://schemas.microsoft.com/office/drawing/2014/main" id="{80089CAD-894E-1DE6-728E-45D3B4D439EC}"/>
              </a:ext>
            </a:extLst>
          </p:cNvPr>
          <p:cNvSpPr/>
          <p:nvPr/>
        </p:nvSpPr>
        <p:spPr>
          <a:xfrm>
            <a:off x="7121555" y="3913967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0B814117-2F1A-9C62-74B3-99A0B582A46F}"/>
              </a:ext>
            </a:extLst>
          </p:cNvPr>
          <p:cNvSpPr/>
          <p:nvPr/>
        </p:nvSpPr>
        <p:spPr>
          <a:xfrm>
            <a:off x="8522820" y="3919890"/>
            <a:ext cx="380992" cy="380992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5EF08EEE-5532-C73A-8392-8BF73AE1159C}"/>
              </a:ext>
            </a:extLst>
          </p:cNvPr>
          <p:cNvCxnSpPr>
            <a:cxnSpLocks/>
            <a:stCxn id="433" idx="2"/>
            <a:endCxn id="428" idx="0"/>
          </p:cNvCxnSpPr>
          <p:nvPr/>
        </p:nvCxnSpPr>
        <p:spPr>
          <a:xfrm>
            <a:off x="7312051" y="3539271"/>
            <a:ext cx="1401265" cy="38061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57B75FE3-62FF-AFC1-3783-ED5549C94D32}"/>
              </a:ext>
            </a:extLst>
          </p:cNvPr>
          <p:cNvCxnSpPr>
            <a:cxnSpLocks/>
            <a:stCxn id="433" idx="2"/>
            <a:endCxn id="423" idx="0"/>
          </p:cNvCxnSpPr>
          <p:nvPr/>
        </p:nvCxnSpPr>
        <p:spPr>
          <a:xfrm>
            <a:off x="7312051" y="3539271"/>
            <a:ext cx="0" cy="374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24366-6FED-0C70-5382-9FF1D90881E1}"/>
              </a:ext>
            </a:extLst>
          </p:cNvPr>
          <p:cNvSpPr/>
          <p:nvPr/>
        </p:nvSpPr>
        <p:spPr>
          <a:xfrm>
            <a:off x="351550" y="826969"/>
            <a:ext cx="5005792" cy="497541"/>
          </a:xfrm>
          <a:prstGeom prst="roundRect">
            <a:avLst>
              <a:gd name="adj" fmla="val 5756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Distance-Halving Binomial Tree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AEB043-4C50-F6B7-9AD4-88F7A98343E2}"/>
              </a:ext>
            </a:extLst>
          </p:cNvPr>
          <p:cNvSpPr/>
          <p:nvPr/>
        </p:nvSpPr>
        <p:spPr>
          <a:xfrm>
            <a:off x="6489000" y="826969"/>
            <a:ext cx="5133751" cy="497541"/>
          </a:xfrm>
          <a:prstGeom prst="roundRect">
            <a:avLst>
              <a:gd name="adj" fmla="val 4799"/>
            </a:avLst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Distance-Doubling Binomial Tree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01BEE-C81A-CB7E-6EE2-3C99614DD082}"/>
              </a:ext>
            </a:extLst>
          </p:cNvPr>
          <p:cNvSpPr/>
          <p:nvPr/>
        </p:nvSpPr>
        <p:spPr>
          <a:xfrm>
            <a:off x="213637" y="2257352"/>
            <a:ext cx="4616063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4DEB1F-1729-8CF7-8216-AA8A44DFE1C1}"/>
              </a:ext>
            </a:extLst>
          </p:cNvPr>
          <p:cNvSpPr/>
          <p:nvPr/>
        </p:nvSpPr>
        <p:spPr>
          <a:xfrm>
            <a:off x="5042983" y="1829331"/>
            <a:ext cx="534448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7B7D18-A4F1-C26C-9110-D4FAF7CF3268}"/>
              </a:ext>
            </a:extLst>
          </p:cNvPr>
          <p:cNvSpPr/>
          <p:nvPr/>
        </p:nvSpPr>
        <p:spPr>
          <a:xfrm>
            <a:off x="6360752" y="1824567"/>
            <a:ext cx="4701377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EC93E-C183-8AC9-0023-9A8CA9B7CFF4}"/>
              </a:ext>
            </a:extLst>
          </p:cNvPr>
          <p:cNvSpPr/>
          <p:nvPr/>
        </p:nvSpPr>
        <p:spPr>
          <a:xfrm>
            <a:off x="6403491" y="2261589"/>
            <a:ext cx="4622225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1640D-0B12-A2EA-59D8-808CAB1988B6}"/>
              </a:ext>
            </a:extLst>
          </p:cNvPr>
          <p:cNvSpPr/>
          <p:nvPr/>
        </p:nvSpPr>
        <p:spPr>
          <a:xfrm>
            <a:off x="11241716" y="2266684"/>
            <a:ext cx="489956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E250DF-70C6-EF47-1D38-50A020A14F47}"/>
              </a:ext>
            </a:extLst>
          </p:cNvPr>
          <p:cNvSpPr/>
          <p:nvPr/>
        </p:nvSpPr>
        <p:spPr>
          <a:xfrm>
            <a:off x="11254247" y="1824567"/>
            <a:ext cx="501674" cy="3241859"/>
          </a:xfrm>
          <a:prstGeom prst="rect">
            <a:avLst/>
          </a:prstGeom>
          <a:noFill/>
          <a:ln w="57150">
            <a:solidFill>
              <a:srgbClr val="8172B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EC46EE-86AA-6178-E875-B3FDE6C65D76}"/>
              </a:ext>
            </a:extLst>
          </p:cNvPr>
          <p:cNvCxnSpPr>
            <a:cxnSpLocks/>
            <a:stCxn id="29" idx="1"/>
            <a:endCxn id="403" idx="3"/>
          </p:cNvCxnSpPr>
          <p:nvPr/>
        </p:nvCxnSpPr>
        <p:spPr>
          <a:xfrm flipH="1" flipV="1">
            <a:off x="4882199" y="3449546"/>
            <a:ext cx="160784" cy="715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4294593-1C9F-8864-F470-938F0D90DA95}"/>
              </a:ext>
            </a:extLst>
          </p:cNvPr>
          <p:cNvCxnSpPr>
            <a:cxnSpLocks/>
            <a:stCxn id="30" idx="3"/>
            <a:endCxn id="2" idx="1"/>
          </p:cNvCxnSpPr>
          <p:nvPr/>
        </p:nvCxnSpPr>
        <p:spPr>
          <a:xfrm>
            <a:off x="11062129" y="3445497"/>
            <a:ext cx="192118" cy="0"/>
          </a:xfrm>
          <a:prstGeom prst="line">
            <a:avLst/>
          </a:prstGeom>
          <a:ln w="127000">
            <a:solidFill>
              <a:srgbClr val="817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8014C9F-9D8E-E34B-2AB5-97D2CD600D3F}"/>
              </a:ext>
            </a:extLst>
          </p:cNvPr>
          <p:cNvSpPr/>
          <p:nvPr/>
        </p:nvSpPr>
        <p:spPr>
          <a:xfrm>
            <a:off x="5079153" y="2271321"/>
            <a:ext cx="473686" cy="27697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4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7"/>
    </mc:Choice>
    <mc:Fallback xmlns="">
      <p:transition spd="slow" advTm="81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53DA0775-A8F0-EB2D-48F8-E371566D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C59049A3-7C8D-C186-75FA-9DA1266358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Goal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18A40-3163-62F5-5BC9-0B9B7FE42AB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E782-7431-A0E8-9C5C-9390C8A19AA6}"/>
              </a:ext>
            </a:extLst>
          </p:cNvPr>
          <p:cNvGrpSpPr/>
          <p:nvPr/>
        </p:nvGrpSpPr>
        <p:grpSpPr>
          <a:xfrm>
            <a:off x="506974" y="3158807"/>
            <a:ext cx="5325845" cy="3071816"/>
            <a:chOff x="224942" y="3206450"/>
            <a:chExt cx="5325845" cy="3071816"/>
          </a:xfrm>
        </p:grpSpPr>
        <p:pic>
          <p:nvPicPr>
            <p:cNvPr id="10" name="Graphic 9" descr="Germ outline">
              <a:extLst>
                <a:ext uri="{FF2B5EF4-FFF2-40B4-BE49-F238E27FC236}">
                  <a16:creationId xmlns:a16="http://schemas.microsoft.com/office/drawing/2014/main" id="{C2E1C5B5-B8F4-7BF4-BB17-DACA6553E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27465" y="3206450"/>
              <a:ext cx="1720799" cy="17208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1BC96B4-CD84-2BF7-28B4-2D6BEB1648E2}"/>
                </a:ext>
              </a:extLst>
            </p:cNvPr>
            <p:cNvSpPr/>
            <p:nvPr/>
          </p:nvSpPr>
          <p:spPr>
            <a:xfrm>
              <a:off x="224942" y="5049421"/>
              <a:ext cx="5325845" cy="1228845"/>
            </a:xfrm>
            <a:prstGeom prst="roundRect">
              <a:avLst>
                <a:gd name="adj" fmla="val 5477"/>
              </a:avLst>
            </a:prstGeom>
            <a:solidFill>
              <a:srgbClr val="55A8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33% traffic reduction </a:t>
              </a:r>
              <a:r>
                <a:rPr lang="it-IT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 </a:t>
              </a:r>
            </a:p>
            <a:p>
              <a:pPr algn="ctr"/>
              <a:r>
                <a:rPr lang="it-IT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oversubscribed links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2DCF80-C20E-1815-6EF0-27FCA96B0B84}"/>
              </a:ext>
            </a:extLst>
          </p:cNvPr>
          <p:cNvGrpSpPr/>
          <p:nvPr/>
        </p:nvGrpSpPr>
        <p:grpSpPr>
          <a:xfrm>
            <a:off x="6359117" y="3158807"/>
            <a:ext cx="5325846" cy="3071816"/>
            <a:chOff x="6359117" y="3158807"/>
            <a:chExt cx="5325846" cy="3071816"/>
          </a:xfrm>
        </p:grpSpPr>
        <p:pic>
          <p:nvPicPr>
            <p:cNvPr id="29" name="Graphic 28" descr="Exponential Graph with solid fill">
              <a:extLst>
                <a:ext uri="{FF2B5EF4-FFF2-40B4-BE49-F238E27FC236}">
                  <a16:creationId xmlns:a16="http://schemas.microsoft.com/office/drawing/2014/main" id="{880CEDA1-351B-1DFF-025D-F0B45EE1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61640" y="3158807"/>
              <a:ext cx="1720800" cy="1720800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AB7CA5C-FD90-D19C-278D-06DFC87BFEDC}"/>
                </a:ext>
              </a:extLst>
            </p:cNvPr>
            <p:cNvSpPr/>
            <p:nvPr/>
          </p:nvSpPr>
          <p:spPr>
            <a:xfrm>
              <a:off x="6359117" y="5001778"/>
              <a:ext cx="5325846" cy="1228845"/>
            </a:xfrm>
            <a:prstGeom prst="roundRect">
              <a:avLst>
                <a:gd name="adj" fmla="val 5477"/>
              </a:avLst>
            </a:prstGeom>
            <a:solidFill>
              <a:srgbClr val="4C71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+60%</a:t>
              </a:r>
              <a:r>
                <a:rPr lang="it-IT" sz="1800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</a:t>
              </a:r>
              <a:r>
                <a:rPr lang="it-IT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performance</a:t>
              </a:r>
              <a:r>
                <a:rPr lang="it-IT" sz="1800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on Leonardo</a:t>
              </a:r>
            </a:p>
            <a:p>
              <a:pPr algn="ctr"/>
              <a:r>
                <a:rPr lang="it-IT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+80%</a:t>
              </a:r>
              <a:r>
                <a:rPr lang="it-IT" sz="1800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on LUMI </a:t>
              </a:r>
            </a:p>
            <a:p>
              <a:pPr algn="ctr"/>
              <a:r>
                <a:rPr lang="it-IT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+2x </a:t>
              </a:r>
              <a:r>
                <a:rPr lang="it-IT" sz="1800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on MareNostrum5</a:t>
              </a:r>
            </a:p>
            <a:p>
              <a:pPr algn="ctr"/>
              <a:r>
                <a:rPr lang="it-IT" sz="1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+5x</a:t>
              </a:r>
              <a:r>
                <a:rPr lang="it-IT" sz="1800" dirty="0">
                  <a:solidFill>
                    <a:schemeClr val="bg1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Roboto" panose="02000000000000000000" pitchFamily="2" charset="0"/>
                </a:rPr>
                <a:t> on Fugaku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1452EE-D301-8E42-3DCE-48A8652D29AF}"/>
              </a:ext>
            </a:extLst>
          </p:cNvPr>
          <p:cNvGrpSpPr/>
          <p:nvPr/>
        </p:nvGrpSpPr>
        <p:grpSpPr>
          <a:xfrm>
            <a:off x="496814" y="55775"/>
            <a:ext cx="5324400" cy="2998537"/>
            <a:chOff x="496814" y="55775"/>
            <a:chExt cx="5324400" cy="299853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84B203-3165-C4AF-C5CD-3D97C976B1C7}"/>
                </a:ext>
              </a:extLst>
            </p:cNvPr>
            <p:cNvSpPr/>
            <p:nvPr/>
          </p:nvSpPr>
          <p:spPr>
            <a:xfrm>
              <a:off x="496814" y="1826712"/>
              <a:ext cx="5324400" cy="1227600"/>
            </a:xfrm>
            <a:prstGeom prst="roundRect">
              <a:avLst>
                <a:gd name="adj" fmla="val 3554"/>
              </a:avLst>
            </a:prstGeom>
            <a:solidFill>
              <a:srgbClr val="8172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latin typeface="Century Gothic" panose="020B0502020202020204" pitchFamily="34" charset="0"/>
                </a:rPr>
                <a:t>Reduce rank distance </a:t>
              </a:r>
              <a:r>
                <a:rPr lang="it-IT" sz="2000" dirty="0">
                  <a:latin typeface="Century Gothic" panose="020B0502020202020204" pitchFamily="34" charset="0"/>
                </a:rPr>
                <a:t>to </a:t>
              </a:r>
            </a:p>
            <a:p>
              <a:pPr algn="ctr"/>
              <a:r>
                <a:rPr lang="it-IT" sz="2000" dirty="0">
                  <a:latin typeface="Century Gothic" panose="020B0502020202020204" pitchFamily="34" charset="0"/>
                </a:rPr>
                <a:t>reduce usage of </a:t>
              </a:r>
              <a:r>
                <a:rPr lang="it-IT" sz="2000" b="1" dirty="0">
                  <a:latin typeface="Century Gothic" panose="020B0502020202020204" pitchFamily="34" charset="0"/>
                </a:rPr>
                <a:t>oversubscribed links</a:t>
              </a:r>
            </a:p>
          </p:txBody>
        </p:sp>
        <p:pic>
          <p:nvPicPr>
            <p:cNvPr id="32" name="Graphic 31" descr="Bullseye with solid fill">
              <a:extLst>
                <a:ext uri="{FF2B5EF4-FFF2-40B4-BE49-F238E27FC236}">
                  <a16:creationId xmlns:a16="http://schemas.microsoft.com/office/drawing/2014/main" id="{E52936EA-0D14-F75F-2346-6534D190D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63008" y="55775"/>
              <a:ext cx="1717246" cy="171724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0B4B78-ED6E-60A5-DD02-3BF40C26AF42}"/>
              </a:ext>
            </a:extLst>
          </p:cNvPr>
          <p:cNvGrpSpPr/>
          <p:nvPr/>
        </p:nvGrpSpPr>
        <p:grpSpPr>
          <a:xfrm>
            <a:off x="6359117" y="55775"/>
            <a:ext cx="5324400" cy="2998537"/>
            <a:chOff x="6359117" y="55775"/>
            <a:chExt cx="5324400" cy="2998537"/>
          </a:xfrm>
        </p:grpSpPr>
        <p:pic>
          <p:nvPicPr>
            <p:cNvPr id="35" name="Graphic 34" descr="Network with solid fill">
              <a:extLst>
                <a:ext uri="{FF2B5EF4-FFF2-40B4-BE49-F238E27FC236}">
                  <a16:creationId xmlns:a16="http://schemas.microsoft.com/office/drawing/2014/main" id="{74C2D16F-F120-40FD-AD25-D99E7F07E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58930" y="55775"/>
              <a:ext cx="1717246" cy="1717246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44FC5FD-105B-79F8-9031-809ED794C7F0}"/>
                </a:ext>
              </a:extLst>
            </p:cNvPr>
            <p:cNvSpPr/>
            <p:nvPr/>
          </p:nvSpPr>
          <p:spPr>
            <a:xfrm>
              <a:off x="6359117" y="1826712"/>
              <a:ext cx="5324400" cy="1227600"/>
            </a:xfrm>
            <a:prstGeom prst="roundRect">
              <a:avLst>
                <a:gd name="adj" fmla="val 3554"/>
              </a:avLst>
            </a:prstGeom>
            <a:solidFill>
              <a:srgbClr val="DD84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latin typeface="Century Gothic" panose="020B0502020202020204" pitchFamily="34" charset="0"/>
                </a:rPr>
                <a:t>Do not make assumptions</a:t>
              </a:r>
              <a:r>
                <a:rPr lang="it-IT" sz="2000" dirty="0"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it-IT" sz="2000" dirty="0">
                  <a:latin typeface="Century Gothic" panose="020B0502020202020204" pitchFamily="34" charset="0"/>
                </a:rPr>
                <a:t>on topology or node allocation</a:t>
              </a:r>
              <a:endParaRPr lang="it-IT" sz="2000" b="1" dirty="0">
                <a:latin typeface="Century Gothic" panose="020B0502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55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9"/>
    </mc:Choice>
    <mc:Fallback xmlns="">
      <p:transition spd="slow" advTm="50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96DCE60F-61AF-0F2C-9252-B0D82638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E0DF17E4-7024-AE54-815A-20FD9E0C093A}"/>
              </a:ext>
            </a:extLst>
          </p:cNvPr>
          <p:cNvSpPr/>
          <p:nvPr/>
        </p:nvSpPr>
        <p:spPr>
          <a:xfrm>
            <a:off x="-32" y="0"/>
            <a:ext cx="12192032" cy="6857989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7870C-EA42-22F7-FC84-4204A0B3CE5F}"/>
              </a:ext>
            </a:extLst>
          </p:cNvPr>
          <p:cNvSpPr txBox="1"/>
          <p:nvPr/>
        </p:nvSpPr>
        <p:spPr>
          <a:xfrm>
            <a:off x="1786243" y="2967329"/>
            <a:ext cx="8619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Bine Trees Construction</a:t>
            </a:r>
            <a:endParaRPr lang="en-US" sz="54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5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0"/>
    </mc:Choice>
    <mc:Fallback xmlns="">
      <p:transition spd="slow" advTm="9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9073D34A-5C5A-2694-E471-811192950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27FF78CF-A310-D409-FED9-416467933E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667"/>
            <a:ext cx="11360700" cy="54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600" dirty="0">
                <a:latin typeface="Century Gothic" panose="020B0502020202020204" pitchFamily="34" charset="0"/>
              </a:rPr>
              <a:t>Bine Tree Construction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6FBD1295-968D-B85E-9CD6-FB82BA54F06D}"/>
              </a:ext>
            </a:extLst>
          </p:cNvPr>
          <p:cNvSpPr/>
          <p:nvPr/>
        </p:nvSpPr>
        <p:spPr>
          <a:xfrm>
            <a:off x="927561" y="332961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40F223A4-6C85-B8E2-4A69-68B962D9A4DC}"/>
              </a:ext>
            </a:extLst>
          </p:cNvPr>
          <p:cNvCxnSpPr/>
          <p:nvPr/>
        </p:nvCxnSpPr>
        <p:spPr>
          <a:xfrm>
            <a:off x="654879" y="4227595"/>
            <a:ext cx="15820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B9E96CB3-0D1B-8634-E6F8-232491681517}"/>
              </a:ext>
            </a:extLst>
          </p:cNvPr>
          <p:cNvSpPr/>
          <p:nvPr/>
        </p:nvSpPr>
        <p:spPr>
          <a:xfrm>
            <a:off x="927561" y="404599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E6ABD0A-4844-1FF0-BAEE-E5936C4F360D}"/>
              </a:ext>
            </a:extLst>
          </p:cNvPr>
          <p:cNvSpPr/>
          <p:nvPr/>
        </p:nvSpPr>
        <p:spPr>
          <a:xfrm>
            <a:off x="1601047" y="404599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215BC641-4CC9-8F60-915C-C6E499B9DE4A}"/>
              </a:ext>
            </a:extLst>
          </p:cNvPr>
          <p:cNvCxnSpPr>
            <a:stCxn id="1052" idx="2"/>
            <a:endCxn id="1053" idx="0"/>
          </p:cNvCxnSpPr>
          <p:nvPr/>
        </p:nvCxnSpPr>
        <p:spPr>
          <a:xfrm>
            <a:off x="1109165" y="3692826"/>
            <a:ext cx="0" cy="353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Arrow Connector 1057">
            <a:extLst>
              <a:ext uri="{FF2B5EF4-FFF2-40B4-BE49-F238E27FC236}">
                <a16:creationId xmlns:a16="http://schemas.microsoft.com/office/drawing/2014/main" id="{DFED209B-EB09-B64B-58BD-F21D8B21A84A}"/>
              </a:ext>
            </a:extLst>
          </p:cNvPr>
          <p:cNvCxnSpPr>
            <a:stCxn id="1052" idx="2"/>
            <a:endCxn id="1054" idx="0"/>
          </p:cNvCxnSpPr>
          <p:nvPr/>
        </p:nvCxnSpPr>
        <p:spPr>
          <a:xfrm>
            <a:off x="1109165" y="3692826"/>
            <a:ext cx="673486" cy="353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Oval 1061">
            <a:extLst>
              <a:ext uri="{FF2B5EF4-FFF2-40B4-BE49-F238E27FC236}">
                <a16:creationId xmlns:a16="http://schemas.microsoft.com/office/drawing/2014/main" id="{6B0C52F7-88E5-06B7-7BD4-9F4CE00949DD}"/>
              </a:ext>
            </a:extLst>
          </p:cNvPr>
          <p:cNvSpPr/>
          <p:nvPr/>
        </p:nvSpPr>
        <p:spPr>
          <a:xfrm>
            <a:off x="927561" y="2814062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63" name="Oval 1062">
            <a:extLst>
              <a:ext uri="{FF2B5EF4-FFF2-40B4-BE49-F238E27FC236}">
                <a16:creationId xmlns:a16="http://schemas.microsoft.com/office/drawing/2014/main" id="{4656D4B0-152F-DC79-F8A5-7DA491D6B7B7}"/>
              </a:ext>
            </a:extLst>
          </p:cNvPr>
          <p:cNvSpPr/>
          <p:nvPr/>
        </p:nvSpPr>
        <p:spPr>
          <a:xfrm>
            <a:off x="1601046" y="2821445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B0A8A601-DBE1-8CF3-1937-DF18CF978715}"/>
              </a:ext>
            </a:extLst>
          </p:cNvPr>
          <p:cNvCxnSpPr>
            <a:cxnSpLocks/>
          </p:cNvCxnSpPr>
          <p:nvPr/>
        </p:nvCxnSpPr>
        <p:spPr>
          <a:xfrm>
            <a:off x="357845" y="3302682"/>
            <a:ext cx="0" cy="105802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6" name="TextBox 1065">
            <a:extLst>
              <a:ext uri="{FF2B5EF4-FFF2-40B4-BE49-F238E27FC236}">
                <a16:creationId xmlns:a16="http://schemas.microsoft.com/office/drawing/2014/main" id="{63342B5D-E0BC-51AC-1DD3-AD274201C889}"/>
              </a:ext>
            </a:extLst>
          </p:cNvPr>
          <p:cNvSpPr txBox="1"/>
          <p:nvPr/>
        </p:nvSpPr>
        <p:spPr>
          <a:xfrm rot="16200000">
            <a:off x="-98526" y="3661476"/>
            <a:ext cx="533999" cy="28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Time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39" name="Rectangle 1238">
            <a:extLst>
              <a:ext uri="{FF2B5EF4-FFF2-40B4-BE49-F238E27FC236}">
                <a16:creationId xmlns:a16="http://schemas.microsoft.com/office/drawing/2014/main" id="{95F1404F-0BD3-A381-32B4-E85FB8553F84}"/>
              </a:ext>
            </a:extLst>
          </p:cNvPr>
          <p:cNvSpPr/>
          <p:nvPr/>
        </p:nvSpPr>
        <p:spPr>
          <a:xfrm>
            <a:off x="867165" y="3283629"/>
            <a:ext cx="1154251" cy="1167715"/>
          </a:xfrm>
          <a:prstGeom prst="rect">
            <a:avLst/>
          </a:prstGeom>
          <a:noFill/>
          <a:ln>
            <a:solidFill>
              <a:srgbClr val="4C71B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1BC0D5E8-E6C4-C9BE-1660-1619F6B1ECF1}"/>
              </a:ext>
            </a:extLst>
          </p:cNvPr>
          <p:cNvSpPr/>
          <p:nvPr/>
        </p:nvSpPr>
        <p:spPr>
          <a:xfrm>
            <a:off x="3200571" y="1792484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8" name="Straight Arrow Connector 1097">
            <a:extLst>
              <a:ext uri="{FF2B5EF4-FFF2-40B4-BE49-F238E27FC236}">
                <a16:creationId xmlns:a16="http://schemas.microsoft.com/office/drawing/2014/main" id="{48F74214-7A0E-074C-EB26-D3AB0E873278}"/>
              </a:ext>
            </a:extLst>
          </p:cNvPr>
          <p:cNvCxnSpPr>
            <a:cxnSpLocks/>
            <a:stCxn id="1097" idx="2"/>
            <a:endCxn id="1090" idx="0"/>
          </p:cNvCxnSpPr>
          <p:nvPr/>
        </p:nvCxnSpPr>
        <p:spPr>
          <a:xfrm>
            <a:off x="3382175" y="2155692"/>
            <a:ext cx="1335855" cy="22616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Straight Connector 1100">
            <a:extLst>
              <a:ext uri="{FF2B5EF4-FFF2-40B4-BE49-F238E27FC236}">
                <a16:creationId xmlns:a16="http://schemas.microsoft.com/office/drawing/2014/main" id="{D9A6BF24-2624-E127-6EA4-E3E823585F31}"/>
              </a:ext>
            </a:extLst>
          </p:cNvPr>
          <p:cNvCxnSpPr>
            <a:cxnSpLocks/>
            <a:stCxn id="1097" idx="2"/>
            <a:endCxn id="1081" idx="0"/>
          </p:cNvCxnSpPr>
          <p:nvPr/>
        </p:nvCxnSpPr>
        <p:spPr>
          <a:xfrm>
            <a:off x="3382175" y="2155692"/>
            <a:ext cx="0" cy="22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Connector 1103">
            <a:extLst>
              <a:ext uri="{FF2B5EF4-FFF2-40B4-BE49-F238E27FC236}">
                <a16:creationId xmlns:a16="http://schemas.microsoft.com/office/drawing/2014/main" id="{85DD866A-B6C0-EF78-B359-C2638D32C25B}"/>
              </a:ext>
            </a:extLst>
          </p:cNvPr>
          <p:cNvCxnSpPr>
            <a:cxnSpLocks/>
          </p:cNvCxnSpPr>
          <p:nvPr/>
        </p:nvCxnSpPr>
        <p:spPr>
          <a:xfrm>
            <a:off x="3056020" y="2568036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53845E33-D7A6-A82F-1AEC-880EC9D33E59}"/>
              </a:ext>
            </a:extLst>
          </p:cNvPr>
          <p:cNvCxnSpPr>
            <a:cxnSpLocks/>
          </p:cNvCxnSpPr>
          <p:nvPr/>
        </p:nvCxnSpPr>
        <p:spPr>
          <a:xfrm>
            <a:off x="3056021" y="3152833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51DEC831-0E96-BC46-4299-53ED39F11A3A}"/>
              </a:ext>
            </a:extLst>
          </p:cNvPr>
          <p:cNvSpPr/>
          <p:nvPr/>
        </p:nvSpPr>
        <p:spPr>
          <a:xfrm>
            <a:off x="3200571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EF006745-7BAD-3EBB-5569-8926D2EFC531}"/>
              </a:ext>
            </a:extLst>
          </p:cNvPr>
          <p:cNvSpPr/>
          <p:nvPr/>
        </p:nvSpPr>
        <p:spPr>
          <a:xfrm>
            <a:off x="3200571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9A901B25-43F9-DD19-5907-4E3A3429C9E7}"/>
              </a:ext>
            </a:extLst>
          </p:cNvPr>
          <p:cNvSpPr/>
          <p:nvPr/>
        </p:nvSpPr>
        <p:spPr>
          <a:xfrm>
            <a:off x="3874057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79C9B37D-45F0-82EB-C3E2-2BB529777FA5}"/>
              </a:ext>
            </a:extLst>
          </p:cNvPr>
          <p:cNvCxnSpPr>
            <a:stCxn id="1081" idx="2"/>
            <a:endCxn id="1082" idx="0"/>
          </p:cNvCxnSpPr>
          <p:nvPr/>
        </p:nvCxnSpPr>
        <p:spPr>
          <a:xfrm>
            <a:off x="3382175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Arrow Connector 1084">
            <a:extLst>
              <a:ext uri="{FF2B5EF4-FFF2-40B4-BE49-F238E27FC236}">
                <a16:creationId xmlns:a16="http://schemas.microsoft.com/office/drawing/2014/main" id="{045F3265-0400-23EF-30C4-2E94B2E36A6D}"/>
              </a:ext>
            </a:extLst>
          </p:cNvPr>
          <p:cNvCxnSpPr>
            <a:stCxn id="1081" idx="2"/>
            <a:endCxn id="1083" idx="0"/>
          </p:cNvCxnSpPr>
          <p:nvPr/>
        </p:nvCxnSpPr>
        <p:spPr>
          <a:xfrm>
            <a:off x="3382175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5C1250EA-91B9-EEE5-FD8D-669D589A832F}"/>
              </a:ext>
            </a:extLst>
          </p:cNvPr>
          <p:cNvSpPr/>
          <p:nvPr/>
        </p:nvSpPr>
        <p:spPr>
          <a:xfrm>
            <a:off x="4536426" y="2381856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178680DC-F30D-ED5C-50C6-3486B9DFB960}"/>
              </a:ext>
            </a:extLst>
          </p:cNvPr>
          <p:cNvSpPr/>
          <p:nvPr/>
        </p:nvSpPr>
        <p:spPr>
          <a:xfrm>
            <a:off x="4536426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3FF2FAC6-4747-EB07-B8A5-6E49BDB589A5}"/>
              </a:ext>
            </a:extLst>
          </p:cNvPr>
          <p:cNvSpPr/>
          <p:nvPr/>
        </p:nvSpPr>
        <p:spPr>
          <a:xfrm>
            <a:off x="5209912" y="297122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1DDDFDA3-0B28-82CF-09DE-E5B56A429658}"/>
              </a:ext>
            </a:extLst>
          </p:cNvPr>
          <p:cNvCxnSpPr>
            <a:stCxn id="1090" idx="2"/>
            <a:endCxn id="1091" idx="0"/>
          </p:cNvCxnSpPr>
          <p:nvPr/>
        </p:nvCxnSpPr>
        <p:spPr>
          <a:xfrm>
            <a:off x="4718030" y="2745064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Straight Arrow Connector 1093">
            <a:extLst>
              <a:ext uri="{FF2B5EF4-FFF2-40B4-BE49-F238E27FC236}">
                <a16:creationId xmlns:a16="http://schemas.microsoft.com/office/drawing/2014/main" id="{B48E91DD-D8BF-AB6F-5E35-684301E196D1}"/>
              </a:ext>
            </a:extLst>
          </p:cNvPr>
          <p:cNvCxnSpPr>
            <a:stCxn id="1090" idx="2"/>
            <a:endCxn id="1092" idx="0"/>
          </p:cNvCxnSpPr>
          <p:nvPr/>
        </p:nvCxnSpPr>
        <p:spPr>
          <a:xfrm>
            <a:off x="4718030" y="2745064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0" name="Rectangle 1239">
            <a:extLst>
              <a:ext uri="{FF2B5EF4-FFF2-40B4-BE49-F238E27FC236}">
                <a16:creationId xmlns:a16="http://schemas.microsoft.com/office/drawing/2014/main" id="{A26C979C-7172-5B31-876E-EBF66B6F83AD}"/>
              </a:ext>
            </a:extLst>
          </p:cNvPr>
          <p:cNvSpPr/>
          <p:nvPr/>
        </p:nvSpPr>
        <p:spPr>
          <a:xfrm>
            <a:off x="3144485" y="2330451"/>
            <a:ext cx="1154251" cy="1054096"/>
          </a:xfrm>
          <a:prstGeom prst="rect">
            <a:avLst/>
          </a:prstGeom>
          <a:noFill/>
          <a:ln>
            <a:solidFill>
              <a:srgbClr val="4C71B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6A50AE-1A5D-09C1-C45A-8FC4DF002747}"/>
              </a:ext>
            </a:extLst>
          </p:cNvPr>
          <p:cNvSpPr/>
          <p:nvPr/>
        </p:nvSpPr>
        <p:spPr>
          <a:xfrm>
            <a:off x="4532210" y="3597631"/>
            <a:ext cx="362158" cy="362158"/>
          </a:xfrm>
          <a:prstGeom prst="ellipse">
            <a:avLst/>
          </a:prstGeom>
          <a:solidFill>
            <a:srgbClr val="4C71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0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7B5AC-520F-3316-2195-0F73747ED71D}"/>
              </a:ext>
            </a:extLst>
          </p:cNvPr>
          <p:cNvSpPr/>
          <p:nvPr/>
        </p:nvSpPr>
        <p:spPr>
          <a:xfrm>
            <a:off x="5208862" y="3591861"/>
            <a:ext cx="362158" cy="362158"/>
          </a:xfrm>
          <a:prstGeom prst="ellipse">
            <a:avLst/>
          </a:prstGeom>
          <a:solidFill>
            <a:srgbClr val="55A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6015EC1-4DC2-4F90-CC5F-70389DCE86B7}"/>
              </a:ext>
            </a:extLst>
          </p:cNvPr>
          <p:cNvSpPr/>
          <p:nvPr/>
        </p:nvSpPr>
        <p:spPr>
          <a:xfrm>
            <a:off x="3199175" y="3597631"/>
            <a:ext cx="362158" cy="362158"/>
          </a:xfrm>
          <a:prstGeom prst="ellipse">
            <a:avLst/>
          </a:prstGeom>
          <a:solidFill>
            <a:srgbClr val="DD8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2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E896734-4611-EA19-CF7B-EBFD0F3283D2}"/>
              </a:ext>
            </a:extLst>
          </p:cNvPr>
          <p:cNvSpPr/>
          <p:nvPr/>
        </p:nvSpPr>
        <p:spPr>
          <a:xfrm>
            <a:off x="3874582" y="3591861"/>
            <a:ext cx="362158" cy="362158"/>
          </a:xfrm>
          <a:prstGeom prst="ellipse">
            <a:avLst/>
          </a:prstGeom>
          <a:solidFill>
            <a:srgbClr val="C44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entury Gothic" panose="020B0502020202020204" pitchFamily="34" charset="0"/>
              </a:rPr>
              <a:t>3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74CA59-F0AD-FAFE-BB8C-2A59050F2971}"/>
              </a:ext>
            </a:extLst>
          </p:cNvPr>
          <p:cNvSpPr/>
          <p:nvPr/>
        </p:nvSpPr>
        <p:spPr>
          <a:xfrm>
            <a:off x="4535376" y="4629859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CBA4A70-1C89-1743-FFB9-59C2F75F13F7}"/>
              </a:ext>
            </a:extLst>
          </p:cNvPr>
          <p:cNvCxnSpPr>
            <a:cxnSpLocks/>
            <a:stCxn id="49" idx="2"/>
            <a:endCxn id="59" idx="0"/>
          </p:cNvCxnSpPr>
          <p:nvPr/>
        </p:nvCxnSpPr>
        <p:spPr>
          <a:xfrm>
            <a:off x="4716980" y="4993067"/>
            <a:ext cx="0" cy="266825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D2DABEC-AF21-CCBE-E185-2F1130009DEA}"/>
              </a:ext>
            </a:extLst>
          </p:cNvPr>
          <p:cNvCxnSpPr>
            <a:cxnSpLocks/>
            <a:stCxn id="49" idx="2"/>
            <a:endCxn id="54" idx="0"/>
          </p:cNvCxnSpPr>
          <p:nvPr/>
        </p:nvCxnSpPr>
        <p:spPr>
          <a:xfrm flipH="1">
            <a:off x="4057191" y="4993067"/>
            <a:ext cx="659789" cy="266825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D698F29-CE76-AACD-365D-8B5FFDE79A3A}"/>
              </a:ext>
            </a:extLst>
          </p:cNvPr>
          <p:cNvCxnSpPr>
            <a:cxnSpLocks/>
          </p:cNvCxnSpPr>
          <p:nvPr/>
        </p:nvCxnSpPr>
        <p:spPr>
          <a:xfrm>
            <a:off x="3054970" y="5446072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5783F9E-6DE7-A724-471A-6438ACD6EB45}"/>
              </a:ext>
            </a:extLst>
          </p:cNvPr>
          <p:cNvCxnSpPr>
            <a:cxnSpLocks/>
          </p:cNvCxnSpPr>
          <p:nvPr/>
        </p:nvCxnSpPr>
        <p:spPr>
          <a:xfrm>
            <a:off x="3054971" y="6030869"/>
            <a:ext cx="26415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4B9EC225-76D8-621A-8095-33BB4879679C}"/>
              </a:ext>
            </a:extLst>
          </p:cNvPr>
          <p:cNvGrpSpPr/>
          <p:nvPr/>
        </p:nvGrpSpPr>
        <p:grpSpPr>
          <a:xfrm>
            <a:off x="2646257" y="679200"/>
            <a:ext cx="2908113" cy="5624841"/>
            <a:chOff x="2646257" y="679200"/>
            <a:chExt cx="2908113" cy="5624841"/>
          </a:xfrm>
        </p:grpSpPr>
        <p:grpSp>
          <p:nvGrpSpPr>
            <p:cNvPr id="1069" name="Group 1068">
              <a:extLst>
                <a:ext uri="{FF2B5EF4-FFF2-40B4-BE49-F238E27FC236}">
                  <a16:creationId xmlns:a16="http://schemas.microsoft.com/office/drawing/2014/main" id="{36779F4E-EEE8-8CDC-53D1-2F21F6138606}"/>
                </a:ext>
              </a:extLst>
            </p:cNvPr>
            <p:cNvGrpSpPr/>
            <p:nvPr/>
          </p:nvGrpSpPr>
          <p:grpSpPr>
            <a:xfrm>
              <a:off x="3200573" y="776745"/>
              <a:ext cx="2353797" cy="362573"/>
              <a:chOff x="3200573" y="776745"/>
              <a:chExt cx="2353797" cy="362573"/>
            </a:xfrm>
          </p:grpSpPr>
          <p:sp>
            <p:nvSpPr>
              <p:cNvPr id="1193" name="Oval 1192">
                <a:extLst>
                  <a:ext uri="{FF2B5EF4-FFF2-40B4-BE49-F238E27FC236}">
                    <a16:creationId xmlns:a16="http://schemas.microsoft.com/office/drawing/2014/main" id="{A0E3D60F-761D-1060-837D-F6566F74D776}"/>
                  </a:ext>
                </a:extLst>
              </p:cNvPr>
              <p:cNvSpPr/>
              <p:nvPr/>
            </p:nvSpPr>
            <p:spPr>
              <a:xfrm>
                <a:off x="3200573" y="776745"/>
                <a:ext cx="362158" cy="362158"/>
              </a:xfrm>
              <a:prstGeom prst="ellipse">
                <a:avLst/>
              </a:prstGeom>
              <a:solidFill>
                <a:srgbClr val="4C71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latin typeface="Century Gothic" panose="020B0502020202020204" pitchFamily="34" charset="0"/>
                  </a:rPr>
                  <a:t>0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4" name="Oval 1193">
                <a:extLst>
                  <a:ext uri="{FF2B5EF4-FFF2-40B4-BE49-F238E27FC236}">
                    <a16:creationId xmlns:a16="http://schemas.microsoft.com/office/drawing/2014/main" id="{809A8129-B50E-D8BE-2FF5-B1E1DA8F4568}"/>
                  </a:ext>
                </a:extLst>
              </p:cNvPr>
              <p:cNvSpPr/>
              <p:nvPr/>
            </p:nvSpPr>
            <p:spPr>
              <a:xfrm>
                <a:off x="3875109" y="777160"/>
                <a:ext cx="362158" cy="362158"/>
              </a:xfrm>
              <a:prstGeom prst="ellipse">
                <a:avLst/>
              </a:prstGeom>
              <a:solidFill>
                <a:srgbClr val="55A86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latin typeface="Century Gothic" panose="020B0502020202020204" pitchFamily="34" charset="0"/>
                  </a:rPr>
                  <a:t>1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5" name="Oval 1194">
                <a:extLst>
                  <a:ext uri="{FF2B5EF4-FFF2-40B4-BE49-F238E27FC236}">
                    <a16:creationId xmlns:a16="http://schemas.microsoft.com/office/drawing/2014/main" id="{6D33DE90-F280-5016-C090-E6D56CA0ACF4}"/>
                  </a:ext>
                </a:extLst>
              </p:cNvPr>
              <p:cNvSpPr/>
              <p:nvPr/>
            </p:nvSpPr>
            <p:spPr>
              <a:xfrm>
                <a:off x="4532210" y="776745"/>
                <a:ext cx="362158" cy="362158"/>
              </a:xfrm>
              <a:prstGeom prst="ellipse">
                <a:avLst/>
              </a:prstGeom>
              <a:solidFill>
                <a:srgbClr val="DD84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latin typeface="Century Gothic" panose="020B0502020202020204" pitchFamily="34" charset="0"/>
                  </a:rPr>
                  <a:t>2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6" name="Oval 1195">
                <a:extLst>
                  <a:ext uri="{FF2B5EF4-FFF2-40B4-BE49-F238E27FC236}">
                    <a16:creationId xmlns:a16="http://schemas.microsoft.com/office/drawing/2014/main" id="{2D757B32-5265-CB2B-3DBC-80F66EFFDCAF}"/>
                  </a:ext>
                </a:extLst>
              </p:cNvPr>
              <p:cNvSpPr/>
              <p:nvPr/>
            </p:nvSpPr>
            <p:spPr>
              <a:xfrm>
                <a:off x="5192212" y="776745"/>
                <a:ext cx="362158" cy="362158"/>
              </a:xfrm>
              <a:prstGeom prst="ellipse">
                <a:avLst/>
              </a:prstGeom>
              <a:solidFill>
                <a:srgbClr val="C44E5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>
                    <a:latin typeface="Century Gothic" panose="020B0502020202020204" pitchFamily="34" charset="0"/>
                  </a:rPr>
                  <a:t>3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8C5D2B26-D42D-48B2-C909-9BA5EC078A60}"/>
                </a:ext>
              </a:extLst>
            </p:cNvPr>
            <p:cNvCxnSpPr>
              <a:cxnSpLocks/>
            </p:cNvCxnSpPr>
            <p:nvPr/>
          </p:nvCxnSpPr>
          <p:spPr>
            <a:xfrm>
              <a:off x="2646257" y="679200"/>
              <a:ext cx="0" cy="562484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029BFB52-E817-89D5-F628-61F5835D5E6A}"/>
              </a:ext>
            </a:extLst>
          </p:cNvPr>
          <p:cNvSpPr/>
          <p:nvPr/>
        </p:nvSpPr>
        <p:spPr>
          <a:xfrm>
            <a:off x="4472090" y="2329121"/>
            <a:ext cx="1154251" cy="1054096"/>
          </a:xfrm>
          <a:prstGeom prst="rect">
            <a:avLst/>
          </a:prstGeom>
          <a:noFill/>
          <a:ln>
            <a:solidFill>
              <a:srgbClr val="4C71B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6FE1CC-A2AE-6F3A-B42B-2E9749E9322A}"/>
              </a:ext>
            </a:extLst>
          </p:cNvPr>
          <p:cNvGrpSpPr/>
          <p:nvPr/>
        </p:nvGrpSpPr>
        <p:grpSpPr>
          <a:xfrm>
            <a:off x="3199521" y="5259892"/>
            <a:ext cx="1039274" cy="952581"/>
            <a:chOff x="3199521" y="5259892"/>
            <a:chExt cx="1039274" cy="95258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AC0B3F3-4B4A-E2F4-78FF-0D46EAB9CFB3}"/>
                </a:ext>
              </a:extLst>
            </p:cNvPr>
            <p:cNvSpPr/>
            <p:nvPr/>
          </p:nvSpPr>
          <p:spPr>
            <a:xfrm>
              <a:off x="3875587" y="525989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C47C8C-974B-DD4F-AAD9-FA3F3CA17681}"/>
                </a:ext>
              </a:extLst>
            </p:cNvPr>
            <p:cNvSpPr/>
            <p:nvPr/>
          </p:nvSpPr>
          <p:spPr>
            <a:xfrm>
              <a:off x="3199521" y="5849265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7703A2A-F8A4-66D5-BF6D-8394C2880BD8}"/>
                </a:ext>
              </a:extLst>
            </p:cNvPr>
            <p:cNvSpPr/>
            <p:nvPr/>
          </p:nvSpPr>
          <p:spPr>
            <a:xfrm>
              <a:off x="3873007" y="5849265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47CFFDE-5C1E-39D7-05BA-8DBC81656496}"/>
                </a:ext>
              </a:extLst>
            </p:cNvPr>
            <p:cNvCxnSpPr>
              <a:stCxn id="54" idx="2"/>
              <a:endCxn id="55" idx="0"/>
            </p:cNvCxnSpPr>
            <p:nvPr/>
          </p:nvCxnSpPr>
          <p:spPr>
            <a:xfrm flipH="1">
              <a:off x="3381125" y="5623100"/>
              <a:ext cx="676066" cy="226165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7B987EB-71F3-C19A-B749-443FDDF9407B}"/>
                </a:ext>
              </a:extLst>
            </p:cNvPr>
            <p:cNvCxnSpPr>
              <a:stCxn id="54" idx="2"/>
              <a:endCxn id="56" idx="0"/>
            </p:cNvCxnSpPr>
            <p:nvPr/>
          </p:nvCxnSpPr>
          <p:spPr>
            <a:xfrm flipH="1">
              <a:off x="4054611" y="5623100"/>
              <a:ext cx="2580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5CC6943-4B51-78B4-B37A-D3198688F482}"/>
              </a:ext>
            </a:extLst>
          </p:cNvPr>
          <p:cNvGrpSpPr/>
          <p:nvPr/>
        </p:nvGrpSpPr>
        <p:grpSpPr>
          <a:xfrm>
            <a:off x="4480269" y="5209134"/>
            <a:ext cx="1154251" cy="1054096"/>
            <a:chOff x="4480269" y="5209134"/>
            <a:chExt cx="1154251" cy="105409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11AB70-B35E-5849-185F-F1781737EFE4}"/>
                </a:ext>
              </a:extLst>
            </p:cNvPr>
            <p:cNvSpPr/>
            <p:nvPr/>
          </p:nvSpPr>
          <p:spPr>
            <a:xfrm>
              <a:off x="4535376" y="5259892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47F7D98-5436-0D81-B59F-C307C4CB91E5}"/>
                </a:ext>
              </a:extLst>
            </p:cNvPr>
            <p:cNvSpPr/>
            <p:nvPr/>
          </p:nvSpPr>
          <p:spPr>
            <a:xfrm>
              <a:off x="4535376" y="5849265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10864D4-8B85-7E61-5004-B295C2CB1E48}"/>
                </a:ext>
              </a:extLst>
            </p:cNvPr>
            <p:cNvSpPr/>
            <p:nvPr/>
          </p:nvSpPr>
          <p:spPr>
            <a:xfrm>
              <a:off x="5208862" y="5849265"/>
              <a:ext cx="363208" cy="363208"/>
            </a:xfrm>
            <a:prstGeom prst="rect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5FD747-B4F2-9394-DD02-109CEB8D67C0}"/>
                </a:ext>
              </a:extLst>
            </p:cNvPr>
            <p:cNvCxnSpPr>
              <a:stCxn id="59" idx="2"/>
              <a:endCxn id="60" idx="0"/>
            </p:cNvCxnSpPr>
            <p:nvPr/>
          </p:nvCxnSpPr>
          <p:spPr>
            <a:xfrm>
              <a:off x="4716980" y="5623100"/>
              <a:ext cx="0" cy="226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485622E-47E8-7110-114D-8CAF7E3F170E}"/>
                </a:ext>
              </a:extLst>
            </p:cNvPr>
            <p:cNvCxnSpPr>
              <a:stCxn id="59" idx="2"/>
              <a:endCxn id="61" idx="0"/>
            </p:cNvCxnSpPr>
            <p:nvPr/>
          </p:nvCxnSpPr>
          <p:spPr>
            <a:xfrm>
              <a:off x="4716980" y="5623100"/>
              <a:ext cx="673486" cy="22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A7A2FBB3-29C4-1A2E-E83F-C11F8E0AE836}"/>
                </a:ext>
              </a:extLst>
            </p:cNvPr>
            <p:cNvSpPr/>
            <p:nvPr/>
          </p:nvSpPr>
          <p:spPr>
            <a:xfrm>
              <a:off x="4480269" y="5209134"/>
              <a:ext cx="1154251" cy="1054096"/>
            </a:xfrm>
            <a:prstGeom prst="rect">
              <a:avLst/>
            </a:prstGeom>
            <a:noFill/>
            <a:ln>
              <a:solidFill>
                <a:srgbClr val="4C71B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3F9136A6-593F-295B-D85A-1B3FE0B634B7}"/>
              </a:ext>
            </a:extLst>
          </p:cNvPr>
          <p:cNvCxnSpPr>
            <a:cxnSpLocks/>
          </p:cNvCxnSpPr>
          <p:nvPr/>
        </p:nvCxnSpPr>
        <p:spPr>
          <a:xfrm>
            <a:off x="2646257" y="3535621"/>
            <a:ext cx="3457363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5FB77DDA-4443-08B8-0106-FE8C19A4E12A}"/>
              </a:ext>
            </a:extLst>
          </p:cNvPr>
          <p:cNvSpPr/>
          <p:nvPr/>
        </p:nvSpPr>
        <p:spPr>
          <a:xfrm>
            <a:off x="3149016" y="5207656"/>
            <a:ext cx="1154251" cy="1054096"/>
          </a:xfrm>
          <a:prstGeom prst="rect">
            <a:avLst/>
          </a:prstGeom>
          <a:noFill/>
          <a:ln>
            <a:solidFill>
              <a:srgbClr val="4C71B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0" name="Rectangle 1189">
            <a:extLst>
              <a:ext uri="{FF2B5EF4-FFF2-40B4-BE49-F238E27FC236}">
                <a16:creationId xmlns:a16="http://schemas.microsoft.com/office/drawing/2014/main" id="{A4013D9B-32A9-30CC-DC0D-01628219D817}"/>
              </a:ext>
            </a:extLst>
          </p:cNvPr>
          <p:cNvSpPr/>
          <p:nvPr/>
        </p:nvSpPr>
        <p:spPr>
          <a:xfrm>
            <a:off x="3199757" y="5259558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1" name="Rectangle 1190">
            <a:extLst>
              <a:ext uri="{FF2B5EF4-FFF2-40B4-BE49-F238E27FC236}">
                <a16:creationId xmlns:a16="http://schemas.microsoft.com/office/drawing/2014/main" id="{88D4196B-3577-C7DD-EDD8-CA438C043EAA}"/>
              </a:ext>
            </a:extLst>
          </p:cNvPr>
          <p:cNvSpPr/>
          <p:nvPr/>
        </p:nvSpPr>
        <p:spPr>
          <a:xfrm>
            <a:off x="3199757" y="584893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2" name="Rectangle 1191">
            <a:extLst>
              <a:ext uri="{FF2B5EF4-FFF2-40B4-BE49-F238E27FC236}">
                <a16:creationId xmlns:a16="http://schemas.microsoft.com/office/drawing/2014/main" id="{E3255263-C3F7-B493-9394-2C6BB4B121EA}"/>
              </a:ext>
            </a:extLst>
          </p:cNvPr>
          <p:cNvSpPr/>
          <p:nvPr/>
        </p:nvSpPr>
        <p:spPr>
          <a:xfrm>
            <a:off x="3873243" y="5848931"/>
            <a:ext cx="363208" cy="363208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05" name="Straight Connector 1204">
            <a:extLst>
              <a:ext uri="{FF2B5EF4-FFF2-40B4-BE49-F238E27FC236}">
                <a16:creationId xmlns:a16="http://schemas.microsoft.com/office/drawing/2014/main" id="{5CA55090-E5F0-0388-4292-93A3F8E35DA7}"/>
              </a:ext>
            </a:extLst>
          </p:cNvPr>
          <p:cNvCxnSpPr>
            <a:cxnSpLocks/>
            <a:stCxn id="1190" idx="2"/>
            <a:endCxn id="1191" idx="0"/>
          </p:cNvCxnSpPr>
          <p:nvPr/>
        </p:nvCxnSpPr>
        <p:spPr>
          <a:xfrm>
            <a:off x="3381361" y="5622766"/>
            <a:ext cx="0" cy="22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Straight Arrow Connector 1205">
            <a:extLst>
              <a:ext uri="{FF2B5EF4-FFF2-40B4-BE49-F238E27FC236}">
                <a16:creationId xmlns:a16="http://schemas.microsoft.com/office/drawing/2014/main" id="{D3A66756-D3D6-9423-61A2-6359E15D46D3}"/>
              </a:ext>
            </a:extLst>
          </p:cNvPr>
          <p:cNvCxnSpPr>
            <a:cxnSpLocks/>
            <a:stCxn id="1190" idx="2"/>
            <a:endCxn id="1192" idx="0"/>
          </p:cNvCxnSpPr>
          <p:nvPr/>
        </p:nvCxnSpPr>
        <p:spPr>
          <a:xfrm>
            <a:off x="3381361" y="5622766"/>
            <a:ext cx="673486" cy="2261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1426DE7-EFA3-0CD6-BB2D-34A6AFD986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99738" y="6450295"/>
            <a:ext cx="2743200" cy="365125"/>
          </a:xfrm>
        </p:spPr>
        <p:txBody>
          <a:bodyPr/>
          <a:lstStyle/>
          <a:p>
            <a:fld id="{00000000-1234-1234-1234-123412341234}" type="slidenum">
              <a:rPr lang="it-IT" smtClean="0">
                <a:solidFill>
                  <a:schemeClr val="bg1"/>
                </a:solidFill>
              </a:rPr>
              <a:pPr/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D4EAD3-0F0C-F1E6-8795-4AE40CD91024}"/>
              </a:ext>
            </a:extLst>
          </p:cNvPr>
          <p:cNvSpPr/>
          <p:nvPr/>
        </p:nvSpPr>
        <p:spPr>
          <a:xfrm rot="5400000">
            <a:off x="10386499" y="1705590"/>
            <a:ext cx="3009788" cy="536996"/>
          </a:xfrm>
          <a:prstGeom prst="roundRect">
            <a:avLst>
              <a:gd name="adj" fmla="val 105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Binomial Trees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F53D77-5926-749B-F1AA-70C0EE113E90}"/>
              </a:ext>
            </a:extLst>
          </p:cNvPr>
          <p:cNvSpPr/>
          <p:nvPr/>
        </p:nvSpPr>
        <p:spPr>
          <a:xfrm rot="5400000">
            <a:off x="10816182" y="4770357"/>
            <a:ext cx="2150423" cy="536996"/>
          </a:xfrm>
          <a:prstGeom prst="roundRect">
            <a:avLst>
              <a:gd name="adj" fmla="val 105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Bine Trees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6C353A-8D5A-EC1E-37F0-D7341F9FA6BD}"/>
              </a:ext>
            </a:extLst>
          </p:cNvPr>
          <p:cNvGrpSpPr/>
          <p:nvPr/>
        </p:nvGrpSpPr>
        <p:grpSpPr>
          <a:xfrm>
            <a:off x="3588167" y="1307610"/>
            <a:ext cx="6724227" cy="1371199"/>
            <a:chOff x="3588167" y="1307610"/>
            <a:chExt cx="6724227" cy="1371199"/>
          </a:xfrm>
        </p:grpSpPr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2B1703A3-7711-45B4-9325-CA4BE7AD3057}"/>
                </a:ext>
              </a:extLst>
            </p:cNvPr>
            <p:cNvSpPr txBox="1"/>
            <p:nvPr/>
          </p:nvSpPr>
          <p:spPr>
            <a:xfrm>
              <a:off x="5631647" y="1307610"/>
              <a:ext cx="46807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Distance between ranks = 2</a:t>
              </a:r>
              <a:endParaRPr lang="en-US" sz="2000" dirty="0">
                <a:solidFill>
                  <a:srgbClr val="44546A"/>
                </a:solidFill>
              </a:endParaRPr>
            </a:p>
          </p:txBody>
        </p:sp>
        <p:cxnSp>
          <p:nvCxnSpPr>
            <p:cNvPr id="1034" name="Connector: Curved 1033">
              <a:extLst>
                <a:ext uri="{FF2B5EF4-FFF2-40B4-BE49-F238E27FC236}">
                  <a16:creationId xmlns:a16="http://schemas.microsoft.com/office/drawing/2014/main" id="{125FC18B-146C-E593-2079-924030EFEBBF}"/>
                </a:ext>
              </a:extLst>
            </p:cNvPr>
            <p:cNvCxnSpPr>
              <a:cxnSpLocks/>
              <a:stCxn id="22" idx="7"/>
              <a:endCxn id="1033" idx="2"/>
            </p:cNvCxnSpPr>
            <p:nvPr/>
          </p:nvCxnSpPr>
          <p:spPr>
            <a:xfrm rot="5400000" flipH="1" flipV="1">
              <a:off x="5587635" y="170581"/>
              <a:ext cx="847246" cy="39215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9B685D-4307-708C-2B15-06F03BC5B8A8}"/>
                </a:ext>
              </a:extLst>
            </p:cNvPr>
            <p:cNvGrpSpPr/>
            <p:nvPr/>
          </p:nvGrpSpPr>
          <p:grpSpPr>
            <a:xfrm>
              <a:off x="3588167" y="2448111"/>
              <a:ext cx="930549" cy="230698"/>
              <a:chOff x="3588167" y="2448111"/>
              <a:chExt cx="930549" cy="230698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AADC0B89-7CAA-73A9-2736-E54ECA5936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8167" y="2448111"/>
                <a:ext cx="0" cy="230698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63D3874-3E7E-DCFE-73DA-141F2C7AAE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3172" y="2448111"/>
                <a:ext cx="0" cy="230698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B5C0E9D-A558-8392-136C-9287C3D965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0716" y="2563460"/>
                <a:ext cx="918000" cy="1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BFB8AB3-CB4A-2AAA-EABF-BA9F619A1EA6}"/>
              </a:ext>
            </a:extLst>
          </p:cNvPr>
          <p:cNvSpPr/>
          <p:nvPr/>
        </p:nvSpPr>
        <p:spPr>
          <a:xfrm>
            <a:off x="4011472" y="2548271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EE8856-4251-7B82-5B32-C2FD9608E4E7}"/>
              </a:ext>
            </a:extLst>
          </p:cNvPr>
          <p:cNvGrpSpPr/>
          <p:nvPr/>
        </p:nvGrpSpPr>
        <p:grpSpPr>
          <a:xfrm>
            <a:off x="4261663" y="4176970"/>
            <a:ext cx="7099030" cy="1384450"/>
            <a:chOff x="4261663" y="4176970"/>
            <a:chExt cx="7099030" cy="1384450"/>
          </a:xfrm>
        </p:grpSpPr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A073C797-C5F7-3AF1-1836-193A7951C502}"/>
                </a:ext>
              </a:extLst>
            </p:cNvPr>
            <p:cNvSpPr txBox="1"/>
            <p:nvPr/>
          </p:nvSpPr>
          <p:spPr>
            <a:xfrm>
              <a:off x="6303312" y="4176970"/>
              <a:ext cx="50573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(Modulo) distance between ranks = 1</a:t>
              </a:r>
              <a:endParaRPr lang="en-US" sz="2000" dirty="0">
                <a:solidFill>
                  <a:srgbClr val="44546A"/>
                </a:solidFill>
              </a:endParaRPr>
            </a:p>
          </p:txBody>
        </p:sp>
        <p:cxnSp>
          <p:nvCxnSpPr>
            <p:cNvPr id="1057" name="Connector: Curved 1056">
              <a:extLst>
                <a:ext uri="{FF2B5EF4-FFF2-40B4-BE49-F238E27FC236}">
                  <a16:creationId xmlns:a16="http://schemas.microsoft.com/office/drawing/2014/main" id="{9439B29D-6A22-80FC-1029-3D6989AAA492}"/>
                </a:ext>
              </a:extLst>
            </p:cNvPr>
            <p:cNvCxnSpPr>
              <a:cxnSpLocks/>
              <a:stCxn id="29" idx="0"/>
              <a:endCxn id="1055" idx="2"/>
            </p:cNvCxnSpPr>
            <p:nvPr/>
          </p:nvCxnSpPr>
          <p:spPr>
            <a:xfrm rot="5400000" flipH="1" flipV="1">
              <a:off x="6184159" y="2779820"/>
              <a:ext cx="850583" cy="444510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28A1AA-7D52-2AAE-76D3-7E1844264825}"/>
                </a:ext>
              </a:extLst>
            </p:cNvPr>
            <p:cNvCxnSpPr>
              <a:cxnSpLocks/>
            </p:cNvCxnSpPr>
            <p:nvPr/>
          </p:nvCxnSpPr>
          <p:spPr>
            <a:xfrm>
              <a:off x="4261663" y="5330722"/>
              <a:ext cx="0" cy="23069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F53D63-0C3A-927C-413F-B6F0F4BED006}"/>
                </a:ext>
              </a:extLst>
            </p:cNvPr>
            <p:cNvCxnSpPr>
              <a:cxnSpLocks/>
            </p:cNvCxnSpPr>
            <p:nvPr/>
          </p:nvCxnSpPr>
          <p:spPr>
            <a:xfrm>
              <a:off x="4511983" y="5330722"/>
              <a:ext cx="0" cy="23069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1FD734-6132-B51C-F4F6-2C98F0807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4212" y="5446071"/>
              <a:ext cx="252000" cy="1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E5E2E5E-A193-89D9-8474-14F6EFB141C1}"/>
              </a:ext>
            </a:extLst>
          </p:cNvPr>
          <p:cNvSpPr/>
          <p:nvPr/>
        </p:nvSpPr>
        <p:spPr>
          <a:xfrm>
            <a:off x="4364038" y="5427663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91"/>
    </mc:Choice>
    <mc:Fallback xmlns="">
      <p:transition spd="slow" advTm="15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 animBg="1"/>
      <p:bldP spid="1053" grpId="0" animBg="1"/>
      <p:bldP spid="1054" grpId="0" animBg="1"/>
      <p:bldP spid="1062" grpId="0" animBg="1"/>
      <p:bldP spid="1063" grpId="0" animBg="1"/>
      <p:bldP spid="1066" grpId="0"/>
      <p:bldP spid="1239" grpId="0" animBg="1"/>
      <p:bldP spid="1097" grpId="0" animBg="1"/>
      <p:bldP spid="1081" grpId="0" animBg="1"/>
      <p:bldP spid="1082" grpId="0" animBg="1"/>
      <p:bldP spid="1083" grpId="0" animBg="1"/>
      <p:bldP spid="1090" grpId="0" animBg="1"/>
      <p:bldP spid="1091" grpId="0" animBg="1"/>
      <p:bldP spid="1092" grpId="0" animBg="1"/>
      <p:bldP spid="1240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1030" grpId="0" animBg="1"/>
      <p:bldP spid="1043" grpId="0" animBg="1"/>
      <p:bldP spid="1190" grpId="0" animBg="1"/>
      <p:bldP spid="1190" grpId="1" animBg="1"/>
      <p:bldP spid="1191" grpId="0" animBg="1"/>
      <p:bldP spid="1191" grpId="1" animBg="1"/>
      <p:bldP spid="1192" grpId="0" animBg="1"/>
      <p:bldP spid="1192" grpId="1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8.5|10.2|4.7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9.5|2.4|5.9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5.5|12.9|1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3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.8|5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|11.6|40.4|9.4|7.5|2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|11.6|40.4|9.4|7.5|2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5.9|21.4|27.7|13.9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5.9|21.4|27.7|13.9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6|5.3|1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1.5|1.7|2.3|1.3|12.9|10.7|9.2|1.4|0.8|10.2|5.5|4.4|2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0.8|3.2|2.9|0.9|0.5|0.5|4.6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675</Words>
  <Application>Microsoft Office PowerPoint</Application>
  <PresentationFormat>Widescreen</PresentationFormat>
  <Paragraphs>285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Hurme Geometric Sans 3</vt:lpstr>
      <vt:lpstr>Century Gothic</vt:lpstr>
      <vt:lpstr>Tema di Office</vt:lpstr>
      <vt:lpstr>PowerPoint Presentation</vt:lpstr>
      <vt:lpstr>Motivation</vt:lpstr>
      <vt:lpstr>Motivation</vt:lpstr>
      <vt:lpstr>Motivation</vt:lpstr>
      <vt:lpstr>Motivation: Why not Hierarchical Approaches</vt:lpstr>
      <vt:lpstr>Motivation: Why not Hierarchical Approaches</vt:lpstr>
      <vt:lpstr>Goal</vt:lpstr>
      <vt:lpstr>PowerPoint Presentation</vt:lpstr>
      <vt:lpstr>Bine Tree Construction</vt:lpstr>
      <vt:lpstr>Bine Tree Construction</vt:lpstr>
      <vt:lpstr>Bine Tree Construction</vt:lpstr>
      <vt:lpstr>Butterflies</vt:lpstr>
      <vt:lpstr>Butterflies</vt:lpstr>
      <vt:lpstr>Bine Butterflies</vt:lpstr>
      <vt:lpstr>Bine Butterflies</vt:lpstr>
      <vt:lpstr>Bine Butterflies</vt:lpstr>
      <vt:lpstr>PowerPoint Presentation</vt:lpstr>
      <vt:lpstr>Experimental Evaluation</vt:lpstr>
      <vt:lpstr>PowerPoint Presentation</vt:lpstr>
      <vt:lpstr>Bine vs. Binomial Trees/Butterflies: Leonardo</vt:lpstr>
      <vt:lpstr>Bine vs. Binomial Trees/Butterflies: Leonardo</vt:lpstr>
      <vt:lpstr>Bine vs. Binomial Trees/Butterflies: Leonardo</vt:lpstr>
      <vt:lpstr>Bine vs. Binomial Trees/Butterflies: Leonardo</vt:lpstr>
      <vt:lpstr>Bine vs. Binomial Trees/Butterflies: Leonardo</vt:lpstr>
      <vt:lpstr>Bine vs. Binomial Trees/Butterflies: Leonardo</vt:lpstr>
      <vt:lpstr>PowerPoint Presentation</vt:lpstr>
      <vt:lpstr>Comparison with State-of-the-art Algorithms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 Pontarelli</dc:creator>
  <cp:lastModifiedBy>Daniele De Sensi</cp:lastModifiedBy>
  <cp:revision>1039</cp:revision>
  <dcterms:created xsi:type="dcterms:W3CDTF">2021-03-31T10:38:14Z</dcterms:created>
  <dcterms:modified xsi:type="dcterms:W3CDTF">2025-11-20T22:13:20Z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0x01010049E6EB8C8888E24DA6D940E72C8E0D6E</vt:lpwstr>
  </property>
</Properties>
</file>